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D8E9E1"/>
          </a:solidFill>
        </a:fill>
      </a:tcStyle>
    </a:wholeTbl>
    <a:band2H>
      <a:tcTxStyle/>
      <a:tcStyle>
        <a:tcBdr/>
        <a:fill>
          <a:solidFill>
            <a:srgbClr val="ECF4F1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ACECB"/>
          </a:solidFill>
        </a:fill>
      </a:tcStyle>
    </a:wholeTbl>
    <a:band2H>
      <a:tcTxStyle/>
      <a:tcStyle>
        <a:tcBdr/>
        <a:fill>
          <a:solidFill>
            <a:srgbClr val="FCE8E7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FCF8ED"/>
          </a:solidFill>
        </a:fill>
      </a:tcStyle>
    </a:wholeTbl>
    <a:band2H>
      <a:tcTxStyle/>
      <a:tcStyle>
        <a:tcBdr/>
        <a:fill>
          <a:solidFill>
            <a:srgbClr val="FDFCF6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3F3F3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3F3F3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38100" cap="flat">
              <a:solidFill>
                <a:srgbClr val="F3F3F3"/>
              </a:solidFill>
              <a:prstDash val="solid"/>
              <a:round/>
            </a:ln>
          </a:top>
          <a:bottom>
            <a:ln w="127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3F3F3"/>
        </a:fontRef>
        <a:srgbClr val="F3F3F3"/>
      </a:tcTxStyle>
      <a:tcStyle>
        <a:tcBdr>
          <a:left>
            <a:ln w="12700" cap="flat">
              <a:solidFill>
                <a:srgbClr val="F3F3F3"/>
              </a:solidFill>
              <a:prstDash val="solid"/>
              <a:round/>
            </a:ln>
          </a:left>
          <a:right>
            <a:ln w="12700" cap="flat">
              <a:solidFill>
                <a:srgbClr val="F3F3F3"/>
              </a:solidFill>
              <a:prstDash val="solid"/>
              <a:round/>
            </a:ln>
          </a:right>
          <a:top>
            <a:ln w="12700" cap="flat">
              <a:solidFill>
                <a:srgbClr val="F3F3F3"/>
              </a:solidFill>
              <a:prstDash val="solid"/>
              <a:round/>
            </a:ln>
          </a:top>
          <a:bottom>
            <a:ln w="38100" cap="flat">
              <a:solidFill>
                <a:srgbClr val="F3F3F3"/>
              </a:solidFill>
              <a:prstDash val="solid"/>
              <a:round/>
            </a:ln>
          </a:bottom>
          <a:insideH>
            <a:ln w="12700" cap="flat">
              <a:solidFill>
                <a:srgbClr val="F3F3F3"/>
              </a:solidFill>
              <a:prstDash val="solid"/>
              <a:round/>
            </a:ln>
          </a:insideH>
          <a:insideV>
            <a:ln w="12700" cap="flat">
              <a:solidFill>
                <a:srgbClr val="F3F3F3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02" y="6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00" name="Shape 60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3099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PlaceHolder 3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PlaceHolder 5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069922" cy="3099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PlaceHolder 7"/>
          <p:cNvSpPr>
            <a:spLocks noGrp="1"/>
          </p:cNvSpPr>
          <p:nvPr>
            <p:ph type="body" sz="quarter" idx="21"/>
          </p:nvPr>
        </p:nvSpPr>
        <p:spPr>
          <a:xfrm>
            <a:off x="7348680" y="3150720"/>
            <a:ext cx="106992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0" name="PlaceHolder 3"/>
          <p:cNvSpPr>
            <a:spLocks noGrp="1"/>
          </p:cNvSpPr>
          <p:nvPr>
            <p:ph type="body" sz="quarter" idx="21"/>
          </p:nvPr>
        </p:nvSpPr>
        <p:spPr>
          <a:xfrm>
            <a:off x="6804359" y="2810880"/>
            <a:ext cx="1621802" cy="650160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01960" y="2027880"/>
            <a:ext cx="2822401" cy="273960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1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8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PlaceHolder 4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19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6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0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6" name="PlaceHolder 3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2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6" name="PlaceHolder 5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6" name="PlaceHolder 7"/>
          <p:cNvSpPr>
            <a:spLocks noGrp="1"/>
          </p:cNvSpPr>
          <p:nvPr>
            <p:ph type="body" sz="quarter" idx="21"/>
          </p:nvPr>
        </p:nvSpPr>
        <p:spPr>
          <a:xfrm>
            <a:off x="7348680" y="3150720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2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234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5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6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7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8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247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8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9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0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1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5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262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3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4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277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8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9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0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1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8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2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PlaceHolder 3"/>
          <p:cNvSpPr>
            <a:spLocks noGrp="1"/>
          </p:cNvSpPr>
          <p:nvPr>
            <p:ph type="body" sz="quarter" idx="21"/>
          </p:nvPr>
        </p:nvSpPr>
        <p:spPr>
          <a:xfrm>
            <a:off x="6804359" y="2810880"/>
            <a:ext cx="1621802" cy="650160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293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4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5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6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7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299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07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8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9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0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1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01960" y="2027880"/>
            <a:ext cx="2822401" cy="273960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21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2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3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4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5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27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9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3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37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8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9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0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1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4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4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5" name="PlaceHolder 4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53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4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5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6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7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59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6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1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3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69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0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1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2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3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75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7" name="PlaceHolder 3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385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6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7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8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9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391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PlaceHolder 5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3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oogle Shape;76;p11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01" name="Google Shape;77;p11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2" name="Google Shape;78;p11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3" name="Google Shape;79;p11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4" name="Google Shape;80;p11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5" name="Google Shape;81;p11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07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0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9" name="PlaceHolder 7"/>
          <p:cNvSpPr>
            <a:spLocks noGrp="1"/>
          </p:cNvSpPr>
          <p:nvPr>
            <p:ph type="body" sz="quarter" idx="21"/>
          </p:nvPr>
        </p:nvSpPr>
        <p:spPr>
          <a:xfrm>
            <a:off x="7348680" y="3150720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17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8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9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0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1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30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1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2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3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4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45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6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7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8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9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51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 sz="quarter" idx="21"/>
          </p:nvPr>
        </p:nvSpPr>
        <p:spPr>
          <a:xfrm>
            <a:off x="6804359" y="2810880"/>
            <a:ext cx="1621802" cy="6501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60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1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2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3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4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66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8" name="PlaceHolder 3"/>
          <p:cNvSpPr>
            <a:spLocks noGrp="1"/>
          </p:cNvSpPr>
          <p:nvPr>
            <p:ph type="body" sz="quarter" idx="21"/>
          </p:nvPr>
        </p:nvSpPr>
        <p:spPr>
          <a:xfrm>
            <a:off x="6804359" y="2810880"/>
            <a:ext cx="1621802" cy="650160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4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76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7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8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9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0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82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4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5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490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1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2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3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4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49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01960" y="2027880"/>
            <a:ext cx="2822401" cy="273960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04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5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6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7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8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10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2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20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1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2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3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4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26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8" name="PlaceHolder 4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36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7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8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9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0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42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7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52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3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4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5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6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58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0" name="PlaceHolder 3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68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9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0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1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2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74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6" name="PlaceHolder 5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29;p6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584" name="Google Shape;30;p6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5" name="Google Shape;31;p6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6" name="Google Shape;32;p6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7" name="Google Shape;33;p6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8" name="Google Shape;34;p6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590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800" spc="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Title Text</a:t>
            </a:r>
          </a:p>
        </p:txBody>
      </p:sp>
      <p:sp>
        <p:nvSpPr>
          <p:cNvPr id="5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2" name="PlaceHolder 7"/>
          <p:cNvSpPr>
            <a:spLocks noGrp="1"/>
          </p:cNvSpPr>
          <p:nvPr>
            <p:ph type="body" sz="quarter" idx="21"/>
          </p:nvPr>
        </p:nvSpPr>
        <p:spPr>
          <a:xfrm>
            <a:off x="7348680" y="3150720"/>
            <a:ext cx="1069922" cy="309962"/>
          </a:xfrm>
          <a:prstGeom prst="rect">
            <a:avLst/>
          </a:prstGeom>
        </p:spPr>
        <p:txBody>
          <a:bodyPr lIns="0" tIns="0" rIns="0" bIns="0" anchor="t"/>
          <a:lstStyle/>
          <a:p>
            <a:endParaRPr/>
          </a:p>
        </p:txBody>
      </p:sp>
      <p:sp>
        <p:nvSpPr>
          <p:cNvPr id="5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601960" y="2027880"/>
            <a:ext cx="2822401" cy="2739602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6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6501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body" sz="quarter" idx="21"/>
          </p:nvPr>
        </p:nvSpPr>
        <p:spPr>
          <a:xfrm>
            <a:off x="6804359" y="3150720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5601960" y="2027880"/>
            <a:ext cx="2822401" cy="5907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101199" y="2810879"/>
            <a:ext cx="1621802" cy="309962"/>
          </a:xfrm>
          <a:prstGeom prst="rect">
            <a:avLst/>
          </a:prstGeom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 sz="quarter" idx="21"/>
          </p:nvPr>
        </p:nvSpPr>
        <p:spPr>
          <a:xfrm>
            <a:off x="5101199" y="3150720"/>
            <a:ext cx="3323522" cy="309962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;p2"/>
          <p:cNvSpPr/>
          <p:nvPr/>
        </p:nvSpPr>
        <p:spPr>
          <a:xfrm>
            <a:off x="-23040" y="1417680"/>
            <a:ext cx="9189720" cy="3725641"/>
          </a:xfrm>
          <a:prstGeom prst="rect">
            <a:avLst/>
          </a:prstGeom>
          <a:solidFill>
            <a:srgbClr val="B5EECC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370012" y="878284"/>
            <a:ext cx="7315201" cy="649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5103812" y="1527968"/>
            <a:ext cx="3581401" cy="32726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4582563"/>
            <a:ext cx="356971" cy="369399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 anchor="ctr">
            <a:spAutoFit/>
          </a:bodyPr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200" b="0" i="0" u="none" strike="noStrike" cap="none" spc="-1" baseline="0">
          <a:solidFill>
            <a:srgbClr val="092329"/>
          </a:solidFill>
          <a:uFillTx/>
          <a:latin typeface="Fjalla One"/>
          <a:ea typeface="Fjalla One"/>
          <a:cs typeface="Fjalla One"/>
          <a:sym typeface="Fjalla One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1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m4a"/><Relationship Id="rId4" Type="http://schemas.microsoft.com/office/2007/relationships/media" Target="../media/media2.m4a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9.m4a"/><Relationship Id="rId7" Type="http://schemas.openxmlformats.org/officeDocument/2006/relationships/image" Target="../media/image11.png"/><Relationship Id="rId2" Type="http://schemas.microsoft.com/office/2007/relationships/media" Target="../media/media19.m4a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20.m4a"/><Relationship Id="rId4" Type="http://schemas.microsoft.com/office/2007/relationships/media" Target="../media/media20.m4a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1.m4a"/><Relationship Id="rId7" Type="http://schemas.openxmlformats.org/officeDocument/2006/relationships/image" Target="../media/image12.png"/><Relationship Id="rId2" Type="http://schemas.microsoft.com/office/2007/relationships/media" Target="../media/media21.m4a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22.m4a"/><Relationship Id="rId4" Type="http://schemas.microsoft.com/office/2007/relationships/media" Target="../media/media2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.png"/><Relationship Id="rId2" Type="http://schemas.microsoft.com/office/2007/relationships/media" Target="../media/media23.m4a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24.m4a"/><Relationship Id="rId4" Type="http://schemas.microsoft.com/office/2007/relationships/media" Target="../media/media24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26.m4a"/><Relationship Id="rId4" Type="http://schemas.microsoft.com/office/2007/relationships/media" Target="../media/media26.m4a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27.m4a"/><Relationship Id="rId7" Type="http://schemas.openxmlformats.org/officeDocument/2006/relationships/image" Target="../media/image13.png"/><Relationship Id="rId2" Type="http://schemas.microsoft.com/office/2007/relationships/media" Target="../media/media27.m4a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28.m4a"/><Relationship Id="rId4" Type="http://schemas.microsoft.com/office/2007/relationships/media" Target="../media/media28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7" Type="http://schemas.openxmlformats.org/officeDocument/2006/relationships/image" Target="../media/image1.png"/><Relationship Id="rId2" Type="http://schemas.microsoft.com/office/2007/relationships/media" Target="../media/media29.m4a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30.m4a"/><Relationship Id="rId4" Type="http://schemas.microsoft.com/office/2007/relationships/media" Target="../media/media30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7" Type="http://schemas.openxmlformats.org/officeDocument/2006/relationships/image" Target="../media/image1.png"/><Relationship Id="rId2" Type="http://schemas.microsoft.com/office/2007/relationships/media" Target="../media/media31.m4a"/><Relationship Id="rId1" Type="http://schemas.openxmlformats.org/officeDocument/2006/relationships/tags" Target="../tags/tag16.xml"/><Relationship Id="rId6" Type="http://schemas.openxmlformats.org/officeDocument/2006/relationships/slideLayout" Target="../slideLayouts/slideLayout39.xml"/><Relationship Id="rId5" Type="http://schemas.openxmlformats.org/officeDocument/2006/relationships/audio" Target="../media/media32.m4a"/><Relationship Id="rId4" Type="http://schemas.microsoft.com/office/2007/relationships/media" Target="../media/media32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7" Type="http://schemas.openxmlformats.org/officeDocument/2006/relationships/image" Target="../media/image1.png"/><Relationship Id="rId2" Type="http://schemas.microsoft.com/office/2007/relationships/media" Target="../media/media33.m4a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34.m4a"/><Relationship Id="rId4" Type="http://schemas.microsoft.com/office/2007/relationships/media" Target="../media/media34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1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5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6.m4a"/><Relationship Id="rId4" Type="http://schemas.microsoft.com/office/2007/relationships/media" Target="../media/media6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8.m4a"/><Relationship Id="rId10" Type="http://schemas.openxmlformats.org/officeDocument/2006/relationships/image" Target="../media/image1.png"/><Relationship Id="rId4" Type="http://schemas.microsoft.com/office/2007/relationships/media" Target="../media/media8.m4a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10.m4a"/><Relationship Id="rId4" Type="http://schemas.microsoft.com/office/2007/relationships/media" Target="../media/media10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1.m4a"/><Relationship Id="rId7" Type="http://schemas.openxmlformats.org/officeDocument/2006/relationships/image" Target="../media/image6.png"/><Relationship Id="rId2" Type="http://schemas.microsoft.com/office/2007/relationships/media" Target="../media/media11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12.m4a"/><Relationship Id="rId4" Type="http://schemas.microsoft.com/office/2007/relationships/media" Target="../media/media12.m4a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3.m4a"/><Relationship Id="rId7" Type="http://schemas.openxmlformats.org/officeDocument/2006/relationships/image" Target="../media/image7.png"/><Relationship Id="rId2" Type="http://schemas.microsoft.com/office/2007/relationships/media" Target="../media/media13.m4a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14.m4a"/><Relationship Id="rId4" Type="http://schemas.microsoft.com/office/2007/relationships/media" Target="../media/media14.m4a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15.m4a"/><Relationship Id="rId7" Type="http://schemas.openxmlformats.org/officeDocument/2006/relationships/image" Target="../media/image8.png"/><Relationship Id="rId2" Type="http://schemas.microsoft.com/office/2007/relationships/media" Target="../media/media15.m4a"/><Relationship Id="rId1" Type="http://schemas.openxmlformats.org/officeDocument/2006/relationships/tags" Target="../tags/tag8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16.m4a"/><Relationship Id="rId4" Type="http://schemas.microsoft.com/office/2007/relationships/media" Target="../media/media16.m4a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10.png"/><Relationship Id="rId2" Type="http://schemas.microsoft.com/office/2007/relationships/media" Target="../media/media17.m4a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7.xml"/><Relationship Id="rId5" Type="http://schemas.openxmlformats.org/officeDocument/2006/relationships/audio" Target="../media/media18.m4a"/><Relationship Id="rId4" Type="http://schemas.microsoft.com/office/2007/relationships/media" Target="../media/media18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190;p24"/>
          <p:cNvSpPr/>
          <p:nvPr/>
        </p:nvSpPr>
        <p:spPr>
          <a:xfrm rot="6780000">
            <a:off x="2876851" y="1606458"/>
            <a:ext cx="3908883" cy="55189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69" h="20315" extrusionOk="0">
                <a:moveTo>
                  <a:pt x="20169" y="16474"/>
                </a:moveTo>
                <a:cubicBezTo>
                  <a:pt x="16284" y="20867"/>
                  <a:pt x="9168" y="21600"/>
                  <a:pt x="4277" y="18110"/>
                </a:cubicBezTo>
                <a:cubicBezTo>
                  <a:pt x="-615" y="14621"/>
                  <a:pt x="-1431" y="8230"/>
                  <a:pt x="2454" y="3837"/>
                </a:cubicBezTo>
                <a:cubicBezTo>
                  <a:pt x="4530" y="1489"/>
                  <a:pt x="7654" y="85"/>
                  <a:pt x="10989" y="0"/>
                </a:cubicBezTo>
                <a:close/>
              </a:path>
            </a:pathLst>
          </a:custGeom>
          <a:solidFill>
            <a:schemeClr val="accent1">
              <a:alpha val="3800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608" name="Google Shape;191;p24"/>
          <p:cNvGrpSpPr/>
          <p:nvPr/>
        </p:nvGrpSpPr>
        <p:grpSpPr>
          <a:xfrm>
            <a:off x="319320" y="-2"/>
            <a:ext cx="8504641" cy="1947962"/>
            <a:chOff x="0" y="0"/>
            <a:chExt cx="8504640" cy="1947961"/>
          </a:xfrm>
        </p:grpSpPr>
        <p:sp>
          <p:nvSpPr>
            <p:cNvPr id="603" name="Google Shape;192;p24"/>
            <p:cNvSpPr/>
            <p:nvPr/>
          </p:nvSpPr>
          <p:spPr>
            <a:xfrm>
              <a:off x="0" y="363239"/>
              <a:ext cx="8504641" cy="15847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4" name="Google Shape;193;p24"/>
            <p:cNvSpPr/>
            <p:nvPr/>
          </p:nvSpPr>
          <p:spPr>
            <a:xfrm>
              <a:off x="250328" y="-1"/>
              <a:ext cx="12702" cy="618121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5" name="Google Shape;194;p24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6" name="Google Shape;195;p24"/>
            <p:cNvSpPr/>
            <p:nvPr/>
          </p:nvSpPr>
          <p:spPr>
            <a:xfrm>
              <a:off x="8213529" y="-1"/>
              <a:ext cx="12702" cy="618121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7" name="Google Shape;196;p24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09" name="Google Shape;198;p24"/>
          <p:cNvSpPr txBox="1"/>
          <p:nvPr/>
        </p:nvSpPr>
        <p:spPr>
          <a:xfrm>
            <a:off x="536760" y="648939"/>
            <a:ext cx="8069759" cy="767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>
            <a:lvl1pPr algn="ctr">
              <a:defRPr sz="38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Food Sales Prediction for FoodStore</a:t>
            </a:r>
          </a:p>
        </p:txBody>
      </p:sp>
      <p:grpSp>
        <p:nvGrpSpPr>
          <p:cNvPr id="694" name="Google Shape;199;p24"/>
          <p:cNvGrpSpPr/>
          <p:nvPr/>
        </p:nvGrpSpPr>
        <p:grpSpPr>
          <a:xfrm>
            <a:off x="1226157" y="2372399"/>
            <a:ext cx="6581524" cy="2770562"/>
            <a:chOff x="-1" y="0"/>
            <a:chExt cx="6581522" cy="2770561"/>
          </a:xfrm>
        </p:grpSpPr>
        <p:grpSp>
          <p:nvGrpSpPr>
            <p:cNvPr id="622" name="Google Shape;200;p24"/>
            <p:cNvGrpSpPr/>
            <p:nvPr/>
          </p:nvGrpSpPr>
          <p:grpSpPr>
            <a:xfrm>
              <a:off x="5661360" y="709919"/>
              <a:ext cx="698036" cy="1279444"/>
              <a:chOff x="0" y="0"/>
              <a:chExt cx="698034" cy="1279442"/>
            </a:xfrm>
          </p:grpSpPr>
          <p:sp>
            <p:nvSpPr>
              <p:cNvPr id="610" name="Google Shape;201;p24"/>
              <p:cNvSpPr/>
              <p:nvPr/>
            </p:nvSpPr>
            <p:spPr>
              <a:xfrm>
                <a:off x="354959" y="61200"/>
                <a:ext cx="199803" cy="1218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07" y="0"/>
                    </a:moveTo>
                    <a:lnTo>
                      <a:pt x="0" y="77"/>
                    </a:lnTo>
                    <a:cubicBezTo>
                      <a:pt x="19006" y="7955"/>
                      <a:pt x="20308" y="21461"/>
                      <a:pt x="20308" y="21600"/>
                    </a:cubicBezTo>
                    <a:lnTo>
                      <a:pt x="21600" y="21593"/>
                    </a:lnTo>
                    <a:cubicBezTo>
                      <a:pt x="21600" y="21461"/>
                      <a:pt x="20308" y="7906"/>
                      <a:pt x="1207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1" name="Google Shape;202;p24"/>
              <p:cNvSpPr/>
              <p:nvPr/>
            </p:nvSpPr>
            <p:spPr>
              <a:xfrm>
                <a:off x="535320" y="677521"/>
                <a:ext cx="162715" cy="251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4" h="21600" extrusionOk="0">
                    <a:moveTo>
                      <a:pt x="16520" y="0"/>
                    </a:moveTo>
                    <a:cubicBezTo>
                      <a:pt x="15989" y="0"/>
                      <a:pt x="15167" y="236"/>
                      <a:pt x="14011" y="758"/>
                    </a:cubicBezTo>
                    <a:cubicBezTo>
                      <a:pt x="1686" y="6274"/>
                      <a:pt x="0" y="21600"/>
                      <a:pt x="0" y="21600"/>
                    </a:cubicBezTo>
                    <a:cubicBezTo>
                      <a:pt x="0" y="21600"/>
                      <a:pt x="21600" y="0"/>
                      <a:pt x="165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2" name="Google Shape;203;p24"/>
              <p:cNvSpPr/>
              <p:nvPr/>
            </p:nvSpPr>
            <p:spPr>
              <a:xfrm>
                <a:off x="509759" y="477361"/>
                <a:ext cx="168847" cy="230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9" h="21600" extrusionOk="0">
                    <a:moveTo>
                      <a:pt x="17593" y="0"/>
                    </a:moveTo>
                    <a:cubicBezTo>
                      <a:pt x="17163" y="0"/>
                      <a:pt x="16418" y="257"/>
                      <a:pt x="15306" y="827"/>
                    </a:cubicBezTo>
                    <a:cubicBezTo>
                      <a:pt x="4007" y="6631"/>
                      <a:pt x="0" y="21600"/>
                      <a:pt x="0" y="21600"/>
                    </a:cubicBezTo>
                    <a:cubicBezTo>
                      <a:pt x="0" y="21600"/>
                      <a:pt x="21600" y="0"/>
                      <a:pt x="175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3" name="Google Shape;204;p24"/>
              <p:cNvSpPr/>
              <p:nvPr/>
            </p:nvSpPr>
            <p:spPr>
              <a:xfrm>
                <a:off x="487079" y="284039"/>
                <a:ext cx="117721" cy="2685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17" h="21600" extrusionOk="0">
                    <a:moveTo>
                      <a:pt x="16171" y="0"/>
                    </a:moveTo>
                    <a:cubicBezTo>
                      <a:pt x="15484" y="0"/>
                      <a:pt x="14452" y="315"/>
                      <a:pt x="13006" y="1017"/>
                    </a:cubicBezTo>
                    <a:cubicBezTo>
                      <a:pt x="-43" y="7266"/>
                      <a:pt x="0" y="21600"/>
                      <a:pt x="0" y="21600"/>
                    </a:cubicBezTo>
                    <a:cubicBezTo>
                      <a:pt x="4626" y="19835"/>
                      <a:pt x="21557" y="0"/>
                      <a:pt x="161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4" name="Google Shape;205;p24"/>
              <p:cNvSpPr/>
              <p:nvPr/>
            </p:nvSpPr>
            <p:spPr>
              <a:xfrm>
                <a:off x="441720" y="123119"/>
                <a:ext cx="95043" cy="217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18" h="21600" extrusionOk="0">
                    <a:moveTo>
                      <a:pt x="15345" y="0"/>
                    </a:moveTo>
                    <a:cubicBezTo>
                      <a:pt x="14933" y="0"/>
                      <a:pt x="14434" y="78"/>
                      <a:pt x="13833" y="253"/>
                    </a:cubicBezTo>
                    <a:cubicBezTo>
                      <a:pt x="3884" y="3139"/>
                      <a:pt x="0" y="21600"/>
                      <a:pt x="0" y="21600"/>
                    </a:cubicBezTo>
                    <a:cubicBezTo>
                      <a:pt x="4726" y="20235"/>
                      <a:pt x="21600" y="0"/>
                      <a:pt x="153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5" name="Google Shape;206;p24"/>
              <p:cNvSpPr/>
              <p:nvPr/>
            </p:nvSpPr>
            <p:spPr>
              <a:xfrm>
                <a:off x="398522" y="0"/>
                <a:ext cx="66963" cy="171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964" h="21600" extrusionOk="0">
                    <a:moveTo>
                      <a:pt x="15869" y="0"/>
                    </a:moveTo>
                    <a:cubicBezTo>
                      <a:pt x="14956" y="0"/>
                      <a:pt x="13403" y="742"/>
                      <a:pt x="11159" y="2511"/>
                    </a:cubicBezTo>
                    <a:cubicBezTo>
                      <a:pt x="-1515" y="12272"/>
                      <a:pt x="63" y="21600"/>
                      <a:pt x="63" y="21600"/>
                    </a:cubicBezTo>
                    <a:cubicBezTo>
                      <a:pt x="11553" y="15476"/>
                      <a:pt x="20085" y="0"/>
                      <a:pt x="158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6" name="Google Shape;207;p24"/>
              <p:cNvSpPr/>
              <p:nvPr/>
            </p:nvSpPr>
            <p:spPr>
              <a:xfrm>
                <a:off x="249483" y="10080"/>
                <a:ext cx="116279" cy="89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93" h="21600" extrusionOk="0">
                    <a:moveTo>
                      <a:pt x="2624" y="0"/>
                    </a:moveTo>
                    <a:cubicBezTo>
                      <a:pt x="-6107" y="0"/>
                      <a:pt x="9228" y="20961"/>
                      <a:pt x="15493" y="21600"/>
                    </a:cubicBezTo>
                    <a:cubicBezTo>
                      <a:pt x="15493" y="21600"/>
                      <a:pt x="12295" y="568"/>
                      <a:pt x="2925" y="0"/>
                    </a:cubicBezTo>
                    <a:cubicBezTo>
                      <a:pt x="2820" y="0"/>
                      <a:pt x="2729" y="0"/>
                      <a:pt x="26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7" name="Google Shape;208;p24"/>
              <p:cNvSpPr/>
              <p:nvPr/>
            </p:nvSpPr>
            <p:spPr>
              <a:xfrm>
                <a:off x="250199" y="165960"/>
                <a:ext cx="171003" cy="95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74" h="21600" extrusionOk="0">
                    <a:moveTo>
                      <a:pt x="3024" y="0"/>
                    </a:moveTo>
                    <a:cubicBezTo>
                      <a:pt x="2580" y="0"/>
                      <a:pt x="2136" y="111"/>
                      <a:pt x="1702" y="333"/>
                    </a:cubicBezTo>
                    <a:cubicBezTo>
                      <a:pt x="-4726" y="3707"/>
                      <a:pt x="8593" y="21600"/>
                      <a:pt x="16073" y="21600"/>
                    </a:cubicBezTo>
                    <a:cubicBezTo>
                      <a:pt x="16343" y="21600"/>
                      <a:pt x="16613" y="21578"/>
                      <a:pt x="16874" y="21511"/>
                    </a:cubicBezTo>
                    <a:cubicBezTo>
                      <a:pt x="16874" y="21511"/>
                      <a:pt x="9404" y="0"/>
                      <a:pt x="30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8" name="Google Shape;209;p24"/>
              <p:cNvSpPr/>
              <p:nvPr/>
            </p:nvSpPr>
            <p:spPr>
              <a:xfrm>
                <a:off x="281514" y="330480"/>
                <a:ext cx="178567" cy="1177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83" h="21600" extrusionOk="0">
                    <a:moveTo>
                      <a:pt x="3099" y="0"/>
                    </a:moveTo>
                    <a:cubicBezTo>
                      <a:pt x="-4117" y="0"/>
                      <a:pt x="1506" y="12543"/>
                      <a:pt x="17483" y="21600"/>
                    </a:cubicBezTo>
                    <a:cubicBezTo>
                      <a:pt x="17483" y="21600"/>
                      <a:pt x="11764" y="683"/>
                      <a:pt x="3704" y="36"/>
                    </a:cubicBezTo>
                    <a:cubicBezTo>
                      <a:pt x="3492" y="18"/>
                      <a:pt x="3291" y="0"/>
                      <a:pt x="3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19" name="Google Shape;210;p24"/>
              <p:cNvSpPr/>
              <p:nvPr/>
            </p:nvSpPr>
            <p:spPr>
              <a:xfrm>
                <a:off x="271435" y="493201"/>
                <a:ext cx="226087" cy="1386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80" h="21600" extrusionOk="0">
                    <a:moveTo>
                      <a:pt x="2372" y="0"/>
                    </a:moveTo>
                    <a:cubicBezTo>
                      <a:pt x="2192" y="0"/>
                      <a:pt x="2012" y="15"/>
                      <a:pt x="1840" y="46"/>
                    </a:cubicBezTo>
                    <a:cubicBezTo>
                      <a:pt x="-5020" y="1327"/>
                      <a:pt x="8959" y="19190"/>
                      <a:pt x="16580" y="21600"/>
                    </a:cubicBezTo>
                    <a:cubicBezTo>
                      <a:pt x="16580" y="21600"/>
                      <a:pt x="9124" y="0"/>
                      <a:pt x="23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0" name="Google Shape;211;p24"/>
              <p:cNvSpPr/>
              <p:nvPr/>
            </p:nvSpPr>
            <p:spPr>
              <a:xfrm>
                <a:off x="299515" y="699121"/>
                <a:ext cx="223567" cy="137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786" h="21600" extrusionOk="0">
                    <a:moveTo>
                      <a:pt x="1800" y="0"/>
                    </a:moveTo>
                    <a:cubicBezTo>
                      <a:pt x="-3814" y="0"/>
                      <a:pt x="4311" y="15402"/>
                      <a:pt x="17786" y="21600"/>
                    </a:cubicBezTo>
                    <a:cubicBezTo>
                      <a:pt x="17786" y="21600"/>
                      <a:pt x="10144" y="1881"/>
                      <a:pt x="2760" y="123"/>
                    </a:cubicBezTo>
                    <a:cubicBezTo>
                      <a:pt x="2409" y="46"/>
                      <a:pt x="2081" y="0"/>
                      <a:pt x="18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1" name="Google Shape;212;p24"/>
              <p:cNvSpPr/>
              <p:nvPr/>
            </p:nvSpPr>
            <p:spPr>
              <a:xfrm>
                <a:off x="-1" y="432000"/>
                <a:ext cx="446762" cy="584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800"/>
                    </a:moveTo>
                    <a:cubicBezTo>
                      <a:pt x="2507" y="9916"/>
                      <a:pt x="16326" y="20495"/>
                      <a:pt x="16046" y="21151"/>
                    </a:cubicBezTo>
                    <a:lnTo>
                      <a:pt x="19453" y="21426"/>
                    </a:lnTo>
                    <a:cubicBezTo>
                      <a:pt x="18202" y="19724"/>
                      <a:pt x="7843" y="5885"/>
                      <a:pt x="0" y="2800"/>
                    </a:cubicBezTo>
                    <a:close/>
                    <a:moveTo>
                      <a:pt x="19453" y="21426"/>
                    </a:moveTo>
                    <a:cubicBezTo>
                      <a:pt x="19539" y="21538"/>
                      <a:pt x="19581" y="21600"/>
                      <a:pt x="19581" y="21600"/>
                    </a:cubicBezTo>
                    <a:cubicBezTo>
                      <a:pt x="19581" y="21600"/>
                      <a:pt x="19543" y="21538"/>
                      <a:pt x="19467" y="21426"/>
                    </a:cubicBezTo>
                    <a:lnTo>
                      <a:pt x="19453" y="21426"/>
                    </a:lnTo>
                    <a:close/>
                    <a:moveTo>
                      <a:pt x="6919" y="0"/>
                    </a:moveTo>
                    <a:cubicBezTo>
                      <a:pt x="8047" y="4169"/>
                      <a:pt x="18273" y="19626"/>
                      <a:pt x="19467" y="21426"/>
                    </a:cubicBezTo>
                    <a:lnTo>
                      <a:pt x="21600" y="21600"/>
                    </a:lnTo>
                    <a:cubicBezTo>
                      <a:pt x="21600" y="21600"/>
                      <a:pt x="14681" y="4447"/>
                      <a:pt x="6919" y="0"/>
                    </a:cubicBezTo>
                    <a:close/>
                  </a:path>
                </a:pathLst>
              </a:custGeom>
              <a:solidFill>
                <a:srgbClr val="57BF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26" name="Google Shape;213;p24"/>
            <p:cNvGrpSpPr/>
            <p:nvPr/>
          </p:nvGrpSpPr>
          <p:grpSpPr>
            <a:xfrm>
              <a:off x="5398198" y="1536839"/>
              <a:ext cx="1183324" cy="1135084"/>
              <a:chOff x="-1" y="0"/>
              <a:chExt cx="1183323" cy="1135083"/>
            </a:xfrm>
          </p:grpSpPr>
          <p:sp>
            <p:nvSpPr>
              <p:cNvPr id="623" name="Google Shape;214;p24"/>
              <p:cNvSpPr/>
              <p:nvPr/>
            </p:nvSpPr>
            <p:spPr>
              <a:xfrm>
                <a:off x="-2" y="-1"/>
                <a:ext cx="1183325" cy="1135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962" y="0"/>
                    </a:moveTo>
                    <a:lnTo>
                      <a:pt x="7617" y="1277"/>
                    </a:lnTo>
                    <a:cubicBezTo>
                      <a:pt x="4811" y="2550"/>
                      <a:pt x="467" y="10503"/>
                      <a:pt x="0" y="19562"/>
                    </a:cubicBezTo>
                    <a:cubicBezTo>
                      <a:pt x="2481" y="20429"/>
                      <a:pt x="10054" y="21260"/>
                      <a:pt x="10584" y="21260"/>
                    </a:cubicBezTo>
                    <a:cubicBezTo>
                      <a:pt x="10584" y="21260"/>
                      <a:pt x="11111" y="21600"/>
                      <a:pt x="12367" y="21600"/>
                    </a:cubicBezTo>
                    <a:cubicBezTo>
                      <a:pt x="12994" y="21600"/>
                      <a:pt x="13804" y="21515"/>
                      <a:pt x="14819" y="21260"/>
                    </a:cubicBezTo>
                    <a:cubicBezTo>
                      <a:pt x="19961" y="17671"/>
                      <a:pt x="20861" y="5611"/>
                      <a:pt x="20861" y="5611"/>
                    </a:cubicBezTo>
                    <a:lnTo>
                      <a:pt x="21600" y="4193"/>
                    </a:lnTo>
                    <a:lnTo>
                      <a:pt x="7962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4" name="Google Shape;215;p24"/>
              <p:cNvSpPr/>
              <p:nvPr/>
            </p:nvSpPr>
            <p:spPr>
              <a:xfrm>
                <a:off x="417240" y="66960"/>
                <a:ext cx="739804" cy="1067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5263" y="1202"/>
                    </a:lnTo>
                    <a:lnTo>
                      <a:pt x="10543" y="2394"/>
                    </a:lnTo>
                    <a:cubicBezTo>
                      <a:pt x="13946" y="3157"/>
                      <a:pt x="17356" y="3899"/>
                      <a:pt x="20759" y="4647"/>
                    </a:cubicBezTo>
                    <a:cubicBezTo>
                      <a:pt x="18794" y="5581"/>
                      <a:pt x="16968" y="6635"/>
                      <a:pt x="15256" y="7782"/>
                    </a:cubicBezTo>
                    <a:cubicBezTo>
                      <a:pt x="13459" y="8984"/>
                      <a:pt x="11794" y="10293"/>
                      <a:pt x="10395" y="11738"/>
                    </a:cubicBezTo>
                    <a:cubicBezTo>
                      <a:pt x="9696" y="12459"/>
                      <a:pt x="9089" y="13225"/>
                      <a:pt x="8577" y="14017"/>
                    </a:cubicBezTo>
                    <a:cubicBezTo>
                      <a:pt x="8054" y="14809"/>
                      <a:pt x="7635" y="15634"/>
                      <a:pt x="7394" y="16486"/>
                    </a:cubicBezTo>
                    <a:cubicBezTo>
                      <a:pt x="7136" y="17337"/>
                      <a:pt x="7044" y="18209"/>
                      <a:pt x="7136" y="19078"/>
                    </a:cubicBezTo>
                    <a:cubicBezTo>
                      <a:pt x="7247" y="19945"/>
                      <a:pt x="7534" y="20792"/>
                      <a:pt x="7970" y="21600"/>
                    </a:cubicBezTo>
                    <a:cubicBezTo>
                      <a:pt x="7574" y="20781"/>
                      <a:pt x="7316" y="19934"/>
                      <a:pt x="7247" y="19072"/>
                    </a:cubicBezTo>
                    <a:cubicBezTo>
                      <a:pt x="7193" y="18209"/>
                      <a:pt x="7333" y="17353"/>
                      <a:pt x="7595" y="16517"/>
                    </a:cubicBezTo>
                    <a:cubicBezTo>
                      <a:pt x="7853" y="15678"/>
                      <a:pt x="8297" y="14869"/>
                      <a:pt x="8817" y="14094"/>
                    </a:cubicBezTo>
                    <a:cubicBezTo>
                      <a:pt x="9347" y="13317"/>
                      <a:pt x="9968" y="12574"/>
                      <a:pt x="10675" y="11866"/>
                    </a:cubicBezTo>
                    <a:cubicBezTo>
                      <a:pt x="12068" y="10445"/>
                      <a:pt x="13725" y="9150"/>
                      <a:pt x="15512" y="7965"/>
                    </a:cubicBezTo>
                    <a:cubicBezTo>
                      <a:pt x="16414" y="7373"/>
                      <a:pt x="17346" y="6806"/>
                      <a:pt x="18312" y="6262"/>
                    </a:cubicBezTo>
                    <a:cubicBezTo>
                      <a:pt x="19267" y="5719"/>
                      <a:pt x="20256" y="5189"/>
                      <a:pt x="21283" y="4717"/>
                    </a:cubicBezTo>
                    <a:lnTo>
                      <a:pt x="21600" y="4565"/>
                    </a:lnTo>
                    <a:lnTo>
                      <a:pt x="21236" y="4484"/>
                    </a:lnTo>
                    <a:cubicBezTo>
                      <a:pt x="17697" y="3724"/>
                      <a:pt x="14166" y="2954"/>
                      <a:pt x="10630" y="2215"/>
                    </a:cubicBezTo>
                    <a:lnTo>
                      <a:pt x="5318" y="10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AC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5" name="Google Shape;216;p24"/>
              <p:cNvSpPr/>
              <p:nvPr/>
            </p:nvSpPr>
            <p:spPr>
              <a:xfrm>
                <a:off x="321840" y="193320"/>
                <a:ext cx="538923" cy="246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53" y="0"/>
                    </a:moveTo>
                    <a:lnTo>
                      <a:pt x="0" y="7610"/>
                    </a:lnTo>
                    <a:lnTo>
                      <a:pt x="18364" y="21600"/>
                    </a:lnTo>
                    <a:lnTo>
                      <a:pt x="21600" y="12871"/>
                    </a:lnTo>
                    <a:lnTo>
                      <a:pt x="1953" y="0"/>
                    </a:ln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47" name="Google Shape;217;p24"/>
            <p:cNvGrpSpPr/>
            <p:nvPr/>
          </p:nvGrpSpPr>
          <p:grpSpPr>
            <a:xfrm>
              <a:off x="4821120" y="1194118"/>
              <a:ext cx="748083" cy="1465926"/>
              <a:chOff x="0" y="0"/>
              <a:chExt cx="748082" cy="1465924"/>
            </a:xfrm>
          </p:grpSpPr>
          <p:sp>
            <p:nvSpPr>
              <p:cNvPr id="627" name="Google Shape;218;p24"/>
              <p:cNvSpPr/>
              <p:nvPr/>
            </p:nvSpPr>
            <p:spPr>
              <a:xfrm>
                <a:off x="-1" y="11520"/>
                <a:ext cx="423003" cy="1454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45" y="0"/>
                    </a:moveTo>
                    <a:lnTo>
                      <a:pt x="6945" y="4665"/>
                    </a:lnTo>
                    <a:cubicBezTo>
                      <a:pt x="1588" y="5282"/>
                      <a:pt x="0" y="6580"/>
                      <a:pt x="0" y="7696"/>
                    </a:cubicBezTo>
                    <a:lnTo>
                      <a:pt x="0" y="20476"/>
                    </a:lnTo>
                    <a:cubicBezTo>
                      <a:pt x="0" y="21098"/>
                      <a:pt x="1726" y="21600"/>
                      <a:pt x="3858" y="21600"/>
                    </a:cubicBezTo>
                    <a:lnTo>
                      <a:pt x="17742" y="21600"/>
                    </a:lnTo>
                    <a:cubicBezTo>
                      <a:pt x="19874" y="21600"/>
                      <a:pt x="21600" y="21098"/>
                      <a:pt x="21600" y="20476"/>
                    </a:cubicBezTo>
                    <a:lnTo>
                      <a:pt x="21600" y="7696"/>
                    </a:lnTo>
                    <a:cubicBezTo>
                      <a:pt x="21600" y="6580"/>
                      <a:pt x="20394" y="5061"/>
                      <a:pt x="14655" y="4665"/>
                    </a:cubicBezTo>
                    <a:lnTo>
                      <a:pt x="14655" y="0"/>
                    </a:lnTo>
                    <a:close/>
                  </a:path>
                </a:pathLst>
              </a:custGeom>
              <a:solidFill>
                <a:srgbClr val="FF7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8" name="Google Shape;219;p24"/>
              <p:cNvSpPr/>
              <p:nvPr/>
            </p:nvSpPr>
            <p:spPr>
              <a:xfrm>
                <a:off x="124200" y="-1"/>
                <a:ext cx="174962" cy="41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75" y="0"/>
                    </a:moveTo>
                    <a:cubicBezTo>
                      <a:pt x="108" y="0"/>
                      <a:pt x="0" y="386"/>
                      <a:pt x="0" y="10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9"/>
                    </a:lnTo>
                    <a:cubicBezTo>
                      <a:pt x="21600" y="386"/>
                      <a:pt x="21492" y="0"/>
                      <a:pt x="2132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29" name="Google Shape;220;p24"/>
              <p:cNvSpPr/>
              <p:nvPr/>
            </p:nvSpPr>
            <p:spPr>
              <a:xfrm>
                <a:off x="12708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0"/>
                    </a:moveTo>
                    <a:cubicBezTo>
                      <a:pt x="4841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59" y="0"/>
                      <a:pt x="109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0" name="Google Shape;221;p24"/>
              <p:cNvSpPr/>
              <p:nvPr/>
            </p:nvSpPr>
            <p:spPr>
              <a:xfrm>
                <a:off x="15588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73" y="0"/>
                    </a:moveTo>
                    <a:cubicBezTo>
                      <a:pt x="4877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23" y="0"/>
                      <a:pt x="1077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1" name="Google Shape;222;p24"/>
              <p:cNvSpPr/>
              <p:nvPr/>
            </p:nvSpPr>
            <p:spPr>
              <a:xfrm>
                <a:off x="18396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4" y="0"/>
                    </a:moveTo>
                    <a:cubicBezTo>
                      <a:pt x="4788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59" y="0"/>
                      <a:pt x="10694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2" name="Google Shape;223;p24"/>
              <p:cNvSpPr/>
              <p:nvPr/>
            </p:nvSpPr>
            <p:spPr>
              <a:xfrm>
                <a:off x="21240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0"/>
                    </a:moveTo>
                    <a:cubicBezTo>
                      <a:pt x="4841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812" y="0"/>
                      <a:pt x="109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3" name="Google Shape;224;p24"/>
              <p:cNvSpPr/>
              <p:nvPr/>
            </p:nvSpPr>
            <p:spPr>
              <a:xfrm>
                <a:off x="24084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7" y="0"/>
                    </a:moveTo>
                    <a:cubicBezTo>
                      <a:pt x="4877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23" y="0"/>
                      <a:pt x="10827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4" name="Google Shape;225;p24"/>
              <p:cNvSpPr/>
              <p:nvPr/>
            </p:nvSpPr>
            <p:spPr>
              <a:xfrm>
                <a:off x="26892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94" y="0"/>
                    </a:moveTo>
                    <a:cubicBezTo>
                      <a:pt x="4841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59" y="0"/>
                      <a:pt x="10694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5" name="Google Shape;226;p24"/>
              <p:cNvSpPr/>
              <p:nvPr/>
            </p:nvSpPr>
            <p:spPr>
              <a:xfrm>
                <a:off x="131400" y="97920"/>
                <a:ext cx="160202" cy="92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2" y="0"/>
                    </a:moveTo>
                    <a:cubicBezTo>
                      <a:pt x="8277" y="0"/>
                      <a:pt x="6090" y="2617"/>
                      <a:pt x="5128" y="6401"/>
                    </a:cubicBezTo>
                    <a:lnTo>
                      <a:pt x="0" y="6401"/>
                    </a:lnTo>
                    <a:lnTo>
                      <a:pt x="0" y="15246"/>
                    </a:lnTo>
                    <a:lnTo>
                      <a:pt x="5128" y="15246"/>
                    </a:lnTo>
                    <a:cubicBezTo>
                      <a:pt x="6090" y="18983"/>
                      <a:pt x="8277" y="21600"/>
                      <a:pt x="10782" y="21600"/>
                    </a:cubicBezTo>
                    <a:cubicBezTo>
                      <a:pt x="13332" y="21600"/>
                      <a:pt x="15510" y="18983"/>
                      <a:pt x="16472" y="15246"/>
                    </a:cubicBezTo>
                    <a:lnTo>
                      <a:pt x="21600" y="15246"/>
                    </a:lnTo>
                    <a:lnTo>
                      <a:pt x="21600" y="6401"/>
                    </a:lnTo>
                    <a:lnTo>
                      <a:pt x="16472" y="6401"/>
                    </a:lnTo>
                    <a:cubicBezTo>
                      <a:pt x="15510" y="2617"/>
                      <a:pt x="13332" y="0"/>
                      <a:pt x="10782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6" name="Google Shape;227;p24"/>
              <p:cNvSpPr/>
              <p:nvPr/>
            </p:nvSpPr>
            <p:spPr>
              <a:xfrm>
                <a:off x="30600" y="571321"/>
                <a:ext cx="362161" cy="412922"/>
              </a:xfrm>
              <a:prstGeom prst="rect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7" name="Google Shape;228;p24"/>
              <p:cNvSpPr/>
              <p:nvPr/>
            </p:nvSpPr>
            <p:spPr>
              <a:xfrm>
                <a:off x="325080" y="11520"/>
                <a:ext cx="423003" cy="1454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947" y="0"/>
                    </a:moveTo>
                    <a:lnTo>
                      <a:pt x="6947" y="4665"/>
                    </a:lnTo>
                    <a:cubicBezTo>
                      <a:pt x="1605" y="5282"/>
                      <a:pt x="0" y="6580"/>
                      <a:pt x="0" y="7696"/>
                    </a:cubicBezTo>
                    <a:lnTo>
                      <a:pt x="0" y="20476"/>
                    </a:lnTo>
                    <a:cubicBezTo>
                      <a:pt x="0" y="21098"/>
                      <a:pt x="1726" y="21600"/>
                      <a:pt x="3861" y="21600"/>
                    </a:cubicBezTo>
                    <a:lnTo>
                      <a:pt x="17739" y="21600"/>
                    </a:lnTo>
                    <a:cubicBezTo>
                      <a:pt x="19874" y="21600"/>
                      <a:pt x="21600" y="21098"/>
                      <a:pt x="21600" y="20476"/>
                    </a:cubicBezTo>
                    <a:lnTo>
                      <a:pt x="21600" y="7696"/>
                    </a:lnTo>
                    <a:cubicBezTo>
                      <a:pt x="21600" y="6580"/>
                      <a:pt x="20405" y="5061"/>
                      <a:pt x="14656" y="4665"/>
                    </a:cubicBezTo>
                    <a:lnTo>
                      <a:pt x="14656" y="0"/>
                    </a:ln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8" name="Google Shape;229;p24"/>
              <p:cNvSpPr/>
              <p:nvPr/>
            </p:nvSpPr>
            <p:spPr>
              <a:xfrm>
                <a:off x="449280" y="-1"/>
                <a:ext cx="174602" cy="41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8" y="0"/>
                    </a:moveTo>
                    <a:cubicBezTo>
                      <a:pt x="125" y="0"/>
                      <a:pt x="0" y="386"/>
                      <a:pt x="0" y="1089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089"/>
                    </a:lnTo>
                    <a:cubicBezTo>
                      <a:pt x="21600" y="386"/>
                      <a:pt x="21508" y="0"/>
                      <a:pt x="2137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39" name="Google Shape;230;p24"/>
              <p:cNvSpPr/>
              <p:nvPr/>
            </p:nvSpPr>
            <p:spPr>
              <a:xfrm>
                <a:off x="452160" y="27719"/>
                <a:ext cx="2736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0"/>
                    </a:moveTo>
                    <a:cubicBezTo>
                      <a:pt x="4818" y="0"/>
                      <a:pt x="0" y="9405"/>
                      <a:pt x="0" y="20773"/>
                    </a:cubicBezTo>
                    <a:cubicBezTo>
                      <a:pt x="0" y="21290"/>
                      <a:pt x="265" y="21290"/>
                      <a:pt x="265" y="21600"/>
                    </a:cubicBez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82" y="0"/>
                      <a:pt x="109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0" name="Google Shape;231;p24"/>
              <p:cNvSpPr/>
              <p:nvPr/>
            </p:nvSpPr>
            <p:spPr>
              <a:xfrm>
                <a:off x="48096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47" y="0"/>
                    </a:moveTo>
                    <a:cubicBezTo>
                      <a:pt x="4841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387" y="21600"/>
                    </a:lnTo>
                    <a:cubicBezTo>
                      <a:pt x="21387" y="21290"/>
                      <a:pt x="21600" y="21290"/>
                      <a:pt x="21600" y="20773"/>
                    </a:cubicBezTo>
                    <a:cubicBezTo>
                      <a:pt x="21600" y="9405"/>
                      <a:pt x="16812" y="0"/>
                      <a:pt x="10747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1" name="Google Shape;232;p24"/>
              <p:cNvSpPr/>
              <p:nvPr/>
            </p:nvSpPr>
            <p:spPr>
              <a:xfrm>
                <a:off x="50904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3" y="0"/>
                    </a:moveTo>
                    <a:cubicBezTo>
                      <a:pt x="4829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71" y="0"/>
                      <a:pt x="1093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2" name="Google Shape;233;p24"/>
              <p:cNvSpPr/>
              <p:nvPr/>
            </p:nvSpPr>
            <p:spPr>
              <a:xfrm>
                <a:off x="53748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06" y="0"/>
                    </a:moveTo>
                    <a:cubicBezTo>
                      <a:pt x="5054" y="0"/>
                      <a:pt x="0" y="9405"/>
                      <a:pt x="0" y="20773"/>
                    </a:cubicBezTo>
                    <a:cubicBezTo>
                      <a:pt x="0" y="21290"/>
                      <a:pt x="213" y="21290"/>
                      <a:pt x="213" y="21600"/>
                    </a:cubicBez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59" y="0"/>
                      <a:pt x="10906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3" name="Google Shape;234;p24"/>
              <p:cNvSpPr/>
              <p:nvPr/>
            </p:nvSpPr>
            <p:spPr>
              <a:xfrm>
                <a:off x="56592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67" y="0"/>
                    </a:moveTo>
                    <a:cubicBezTo>
                      <a:pt x="4776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71" y="0"/>
                      <a:pt x="10667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4" name="Google Shape;235;p24"/>
              <p:cNvSpPr/>
              <p:nvPr/>
            </p:nvSpPr>
            <p:spPr>
              <a:xfrm>
                <a:off x="594000" y="27719"/>
                <a:ext cx="27002" cy="13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3" y="0"/>
                    </a:moveTo>
                    <a:cubicBezTo>
                      <a:pt x="4829" y="0"/>
                      <a:pt x="0" y="9405"/>
                      <a:pt x="0" y="20773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20773"/>
                    </a:lnTo>
                    <a:cubicBezTo>
                      <a:pt x="21600" y="9405"/>
                      <a:pt x="16771" y="0"/>
                      <a:pt x="10933" y="0"/>
                    </a:cubicBezTo>
                    <a:close/>
                  </a:path>
                </a:pathLst>
              </a:custGeom>
              <a:solidFill>
                <a:srgbClr val="9E9E9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5" name="Google Shape;236;p24"/>
              <p:cNvSpPr/>
              <p:nvPr/>
            </p:nvSpPr>
            <p:spPr>
              <a:xfrm>
                <a:off x="456480" y="97920"/>
                <a:ext cx="160202" cy="92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9" y="0"/>
                    </a:moveTo>
                    <a:cubicBezTo>
                      <a:pt x="8277" y="0"/>
                      <a:pt x="6081" y="2617"/>
                      <a:pt x="5119" y="6401"/>
                    </a:cubicBezTo>
                    <a:lnTo>
                      <a:pt x="0" y="6401"/>
                    </a:lnTo>
                    <a:lnTo>
                      <a:pt x="0" y="15246"/>
                    </a:lnTo>
                    <a:lnTo>
                      <a:pt x="5119" y="15246"/>
                    </a:lnTo>
                    <a:cubicBezTo>
                      <a:pt x="6081" y="18983"/>
                      <a:pt x="8277" y="21600"/>
                      <a:pt x="10809" y="21600"/>
                    </a:cubicBezTo>
                    <a:cubicBezTo>
                      <a:pt x="13323" y="21600"/>
                      <a:pt x="15501" y="18983"/>
                      <a:pt x="16481" y="15246"/>
                    </a:cubicBezTo>
                    <a:lnTo>
                      <a:pt x="21600" y="15246"/>
                    </a:lnTo>
                    <a:lnTo>
                      <a:pt x="21600" y="6401"/>
                    </a:lnTo>
                    <a:lnTo>
                      <a:pt x="16481" y="6401"/>
                    </a:lnTo>
                    <a:cubicBezTo>
                      <a:pt x="15501" y="2617"/>
                      <a:pt x="13323" y="0"/>
                      <a:pt x="10809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6" name="Google Shape;237;p24"/>
              <p:cNvSpPr/>
              <p:nvPr/>
            </p:nvSpPr>
            <p:spPr>
              <a:xfrm>
                <a:off x="355680" y="571321"/>
                <a:ext cx="362522" cy="412922"/>
              </a:xfrm>
              <a:prstGeom prst="rect">
                <a:avLst/>
              </a:pr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51" name="Google Shape;238;p24"/>
            <p:cNvGrpSpPr/>
            <p:nvPr/>
          </p:nvGrpSpPr>
          <p:grpSpPr>
            <a:xfrm>
              <a:off x="4322182" y="2134080"/>
              <a:ext cx="419034" cy="519844"/>
              <a:chOff x="10" y="0"/>
              <a:chExt cx="419032" cy="519843"/>
            </a:xfrm>
          </p:grpSpPr>
          <p:sp>
            <p:nvSpPr>
              <p:cNvPr id="648" name="Google Shape;239;p24"/>
              <p:cNvSpPr/>
              <p:nvPr/>
            </p:nvSpPr>
            <p:spPr>
              <a:xfrm>
                <a:off x="10" y="186480"/>
                <a:ext cx="419034" cy="333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82" h="21600" extrusionOk="0">
                    <a:moveTo>
                      <a:pt x="5183" y="0"/>
                    </a:moveTo>
                    <a:cubicBezTo>
                      <a:pt x="2996" y="0"/>
                      <a:pt x="878" y="1568"/>
                      <a:pt x="192" y="7086"/>
                    </a:cubicBezTo>
                    <a:cubicBezTo>
                      <a:pt x="-1412" y="19861"/>
                      <a:pt x="7587" y="21600"/>
                      <a:pt x="7587" y="21600"/>
                    </a:cubicBezTo>
                    <a:cubicBezTo>
                      <a:pt x="19782" y="21600"/>
                      <a:pt x="20188" y="5343"/>
                      <a:pt x="16981" y="3015"/>
                    </a:cubicBezTo>
                    <a:cubicBezTo>
                      <a:pt x="15819" y="2167"/>
                      <a:pt x="14718" y="1896"/>
                      <a:pt x="13788" y="1896"/>
                    </a:cubicBezTo>
                    <a:cubicBezTo>
                      <a:pt x="12161" y="1896"/>
                      <a:pt x="11056" y="2717"/>
                      <a:pt x="11056" y="2717"/>
                    </a:cubicBezTo>
                    <a:cubicBezTo>
                      <a:pt x="11056" y="2717"/>
                      <a:pt x="8063" y="0"/>
                      <a:pt x="51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49" name="Google Shape;240;p24"/>
              <p:cNvSpPr/>
              <p:nvPr/>
            </p:nvSpPr>
            <p:spPr>
              <a:xfrm>
                <a:off x="126713" y="36720"/>
                <a:ext cx="124925" cy="1951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1" h="21600" extrusionOk="0">
                    <a:moveTo>
                      <a:pt x="523" y="0"/>
                    </a:moveTo>
                    <a:cubicBezTo>
                      <a:pt x="319" y="0"/>
                      <a:pt x="115" y="90"/>
                      <a:pt x="51" y="239"/>
                    </a:cubicBezTo>
                    <a:cubicBezTo>
                      <a:pt x="-78" y="418"/>
                      <a:pt x="51" y="619"/>
                      <a:pt x="308" y="709"/>
                    </a:cubicBezTo>
                    <a:cubicBezTo>
                      <a:pt x="20385" y="6986"/>
                      <a:pt x="18818" y="21033"/>
                      <a:pt x="18775" y="21182"/>
                    </a:cubicBezTo>
                    <a:cubicBezTo>
                      <a:pt x="18775" y="21384"/>
                      <a:pt x="18979" y="21563"/>
                      <a:pt x="19279" y="21600"/>
                    </a:cubicBezTo>
                    <a:lnTo>
                      <a:pt x="19322" y="21600"/>
                    </a:lnTo>
                    <a:cubicBezTo>
                      <a:pt x="19580" y="21600"/>
                      <a:pt x="19837" y="21451"/>
                      <a:pt x="19870" y="21242"/>
                    </a:cubicBezTo>
                    <a:cubicBezTo>
                      <a:pt x="19870" y="21092"/>
                      <a:pt x="21522" y="6508"/>
                      <a:pt x="737" y="37"/>
                    </a:cubicBezTo>
                    <a:cubicBezTo>
                      <a:pt x="673" y="15"/>
                      <a:pt x="598" y="0"/>
                      <a:pt x="523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0" name="Google Shape;241;p24"/>
              <p:cNvSpPr/>
              <p:nvPr/>
            </p:nvSpPr>
            <p:spPr>
              <a:xfrm>
                <a:off x="228949" y="-1"/>
                <a:ext cx="144361" cy="133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95" h="21600" extrusionOk="0">
                    <a:moveTo>
                      <a:pt x="12785" y="0"/>
                    </a:moveTo>
                    <a:cubicBezTo>
                      <a:pt x="1003" y="0"/>
                      <a:pt x="0" y="21600"/>
                      <a:pt x="0" y="21600"/>
                    </a:cubicBezTo>
                    <a:cubicBezTo>
                      <a:pt x="0" y="21600"/>
                      <a:pt x="21600" y="19460"/>
                      <a:pt x="17338" y="945"/>
                    </a:cubicBezTo>
                    <a:cubicBezTo>
                      <a:pt x="15667" y="293"/>
                      <a:pt x="14155" y="0"/>
                      <a:pt x="12785" y="0"/>
                    </a:cubicBezTo>
                    <a:close/>
                  </a:path>
                </a:pathLst>
              </a:custGeom>
              <a:solidFill>
                <a:srgbClr val="57BF8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86" name="Google Shape;242;p24"/>
            <p:cNvGrpSpPr/>
            <p:nvPr/>
          </p:nvGrpSpPr>
          <p:grpSpPr>
            <a:xfrm>
              <a:off x="1653840" y="0"/>
              <a:ext cx="3743711" cy="2694604"/>
              <a:chOff x="0" y="0"/>
              <a:chExt cx="3743710" cy="2694603"/>
            </a:xfrm>
          </p:grpSpPr>
          <p:sp>
            <p:nvSpPr>
              <p:cNvPr id="652" name="Google Shape;243;p24"/>
              <p:cNvSpPr/>
              <p:nvPr/>
            </p:nvSpPr>
            <p:spPr>
              <a:xfrm>
                <a:off x="909025" y="0"/>
                <a:ext cx="662778" cy="680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08" h="21600" extrusionOk="0">
                    <a:moveTo>
                      <a:pt x="15513" y="0"/>
                    </a:moveTo>
                    <a:cubicBezTo>
                      <a:pt x="11522" y="0"/>
                      <a:pt x="4989" y="4919"/>
                      <a:pt x="2423" y="8319"/>
                    </a:cubicBezTo>
                    <a:cubicBezTo>
                      <a:pt x="-910" y="12741"/>
                      <a:pt x="166" y="14449"/>
                      <a:pt x="166" y="14449"/>
                    </a:cubicBezTo>
                    <a:lnTo>
                      <a:pt x="1034" y="21591"/>
                    </a:lnTo>
                    <a:cubicBezTo>
                      <a:pt x="1034" y="21591"/>
                      <a:pt x="3907" y="21600"/>
                      <a:pt x="5785" y="21600"/>
                    </a:cubicBezTo>
                    <a:cubicBezTo>
                      <a:pt x="6723" y="21600"/>
                      <a:pt x="7411" y="21598"/>
                      <a:pt x="7369" y="21591"/>
                    </a:cubicBezTo>
                    <a:cubicBezTo>
                      <a:pt x="7236" y="21568"/>
                      <a:pt x="17196" y="9037"/>
                      <a:pt x="17196" y="9037"/>
                    </a:cubicBezTo>
                    <a:cubicBezTo>
                      <a:pt x="17196" y="9037"/>
                      <a:pt x="20690" y="6044"/>
                      <a:pt x="18233" y="1487"/>
                    </a:cubicBezTo>
                    <a:cubicBezTo>
                      <a:pt x="17668" y="439"/>
                      <a:pt x="16703" y="0"/>
                      <a:pt x="15513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3" name="Google Shape;244;p24"/>
              <p:cNvSpPr/>
              <p:nvPr/>
            </p:nvSpPr>
            <p:spPr>
              <a:xfrm>
                <a:off x="1006544" y="284760"/>
                <a:ext cx="636488" cy="790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2" h="21600" extrusionOk="0">
                    <a:moveTo>
                      <a:pt x="16131" y="0"/>
                    </a:moveTo>
                    <a:cubicBezTo>
                      <a:pt x="14099" y="1345"/>
                      <a:pt x="2098" y="2567"/>
                      <a:pt x="2098" y="2567"/>
                    </a:cubicBezTo>
                    <a:cubicBezTo>
                      <a:pt x="2098" y="2567"/>
                      <a:pt x="2642" y="4532"/>
                      <a:pt x="3467" y="7346"/>
                    </a:cubicBezTo>
                    <a:cubicBezTo>
                      <a:pt x="1540" y="7593"/>
                      <a:pt x="-261" y="9674"/>
                      <a:pt x="31" y="10286"/>
                    </a:cubicBezTo>
                    <a:cubicBezTo>
                      <a:pt x="315" y="10896"/>
                      <a:pt x="7717" y="20940"/>
                      <a:pt x="9784" y="21559"/>
                    </a:cubicBezTo>
                    <a:cubicBezTo>
                      <a:pt x="10519" y="21578"/>
                      <a:pt x="11314" y="21600"/>
                      <a:pt x="12124" y="21600"/>
                    </a:cubicBezTo>
                    <a:cubicBezTo>
                      <a:pt x="16474" y="21600"/>
                      <a:pt x="21339" y="20959"/>
                      <a:pt x="20483" y="15798"/>
                    </a:cubicBezTo>
                    <a:cubicBezTo>
                      <a:pt x="19466" y="9674"/>
                      <a:pt x="16131" y="0"/>
                      <a:pt x="16131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4" name="Google Shape;245;p24"/>
              <p:cNvSpPr/>
              <p:nvPr/>
            </p:nvSpPr>
            <p:spPr>
              <a:xfrm>
                <a:off x="914761" y="631800"/>
                <a:ext cx="231481" cy="20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33" h="21600" extrusionOk="0">
                    <a:moveTo>
                      <a:pt x="6613" y="0"/>
                    </a:moveTo>
                    <a:cubicBezTo>
                      <a:pt x="4401" y="0"/>
                      <a:pt x="2138" y="1202"/>
                      <a:pt x="747" y="5215"/>
                    </a:cubicBezTo>
                    <a:cubicBezTo>
                      <a:pt x="-2167" y="13538"/>
                      <a:pt x="3994" y="21600"/>
                      <a:pt x="9759" y="21600"/>
                    </a:cubicBezTo>
                    <a:cubicBezTo>
                      <a:pt x="10930" y="21600"/>
                      <a:pt x="12084" y="21274"/>
                      <a:pt x="13136" y="20542"/>
                    </a:cubicBezTo>
                    <a:cubicBezTo>
                      <a:pt x="19433" y="16196"/>
                      <a:pt x="19433" y="10793"/>
                      <a:pt x="19433" y="10793"/>
                    </a:cubicBezTo>
                    <a:lnTo>
                      <a:pt x="13136" y="2709"/>
                    </a:lnTo>
                    <a:cubicBezTo>
                      <a:pt x="13136" y="2709"/>
                      <a:pt x="9934" y="0"/>
                      <a:pt x="6613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5" name="Google Shape;246;p24"/>
              <p:cNvSpPr/>
              <p:nvPr/>
            </p:nvSpPr>
            <p:spPr>
              <a:xfrm>
                <a:off x="189360" y="2537642"/>
                <a:ext cx="216722" cy="156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861" y="0"/>
                    </a:moveTo>
                    <a:lnTo>
                      <a:pt x="0" y="18492"/>
                    </a:lnTo>
                    <a:lnTo>
                      <a:pt x="15785" y="21600"/>
                    </a:lnTo>
                    <a:lnTo>
                      <a:pt x="21600" y="3767"/>
                    </a:lnTo>
                    <a:lnTo>
                      <a:pt x="486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6" name="Google Shape;247;p24"/>
              <p:cNvSpPr/>
              <p:nvPr/>
            </p:nvSpPr>
            <p:spPr>
              <a:xfrm>
                <a:off x="162636" y="1073881"/>
                <a:ext cx="2063246" cy="15411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7" h="21600" extrusionOk="0">
                    <a:moveTo>
                      <a:pt x="2803" y="0"/>
                    </a:moveTo>
                    <a:cubicBezTo>
                      <a:pt x="2477" y="0"/>
                      <a:pt x="2155" y="9"/>
                      <a:pt x="1839" y="29"/>
                    </a:cubicBezTo>
                    <a:cubicBezTo>
                      <a:pt x="1072" y="5732"/>
                      <a:pt x="-403" y="17997"/>
                      <a:pt x="103" y="19946"/>
                    </a:cubicBezTo>
                    <a:cubicBezTo>
                      <a:pt x="487" y="21421"/>
                      <a:pt x="1938" y="21600"/>
                      <a:pt x="2622" y="21600"/>
                    </a:cubicBezTo>
                    <a:cubicBezTo>
                      <a:pt x="2843" y="21600"/>
                      <a:pt x="2984" y="21582"/>
                      <a:pt x="2984" y="21582"/>
                    </a:cubicBezTo>
                    <a:lnTo>
                      <a:pt x="11940" y="21600"/>
                    </a:lnTo>
                    <a:lnTo>
                      <a:pt x="13751" y="8059"/>
                    </a:lnTo>
                    <a:lnTo>
                      <a:pt x="18177" y="14852"/>
                    </a:lnTo>
                    <a:lnTo>
                      <a:pt x="17808" y="15606"/>
                    </a:lnTo>
                    <a:lnTo>
                      <a:pt x="19653" y="17933"/>
                    </a:lnTo>
                    <a:lnTo>
                      <a:pt x="21197" y="12903"/>
                    </a:lnTo>
                    <a:lnTo>
                      <a:pt x="19976" y="12335"/>
                    </a:lnTo>
                    <a:lnTo>
                      <a:pt x="14479" y="2588"/>
                    </a:lnTo>
                    <a:cubicBezTo>
                      <a:pt x="14479" y="2588"/>
                      <a:pt x="8147" y="0"/>
                      <a:pt x="2803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7" name="Google Shape;248;p24"/>
              <p:cNvSpPr/>
              <p:nvPr/>
            </p:nvSpPr>
            <p:spPr>
              <a:xfrm>
                <a:off x="289440" y="1487521"/>
                <a:ext cx="1211402" cy="12070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236" y="0"/>
                    </a:moveTo>
                    <a:lnTo>
                      <a:pt x="0" y="21277"/>
                    </a:lnTo>
                    <a:lnTo>
                      <a:pt x="18458" y="21596"/>
                    </a:lnTo>
                    <a:cubicBezTo>
                      <a:pt x="18462" y="21599"/>
                      <a:pt x="18467" y="21600"/>
                      <a:pt x="18470" y="21600"/>
                    </a:cubicBezTo>
                    <a:cubicBezTo>
                      <a:pt x="18927" y="21600"/>
                      <a:pt x="21326" y="6673"/>
                      <a:pt x="21600" y="2888"/>
                    </a:cubicBezTo>
                    <a:lnTo>
                      <a:pt x="4236" y="0"/>
                    </a:lnTo>
                    <a:close/>
                  </a:path>
                </a:pathLst>
              </a:custGeom>
              <a:solidFill>
                <a:srgbClr val="FF7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8" name="Google Shape;249;p24"/>
              <p:cNvSpPr/>
              <p:nvPr/>
            </p:nvSpPr>
            <p:spPr>
              <a:xfrm>
                <a:off x="1030680" y="800280"/>
                <a:ext cx="181082" cy="565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25" y="0"/>
                    </a:moveTo>
                    <a:lnTo>
                      <a:pt x="0" y="12849"/>
                    </a:lnTo>
                    <a:cubicBezTo>
                      <a:pt x="0" y="12849"/>
                      <a:pt x="9755" y="21600"/>
                      <a:pt x="9932" y="21600"/>
                    </a:cubicBezTo>
                    <a:cubicBezTo>
                      <a:pt x="9940" y="21600"/>
                      <a:pt x="9940" y="21592"/>
                      <a:pt x="9924" y="21579"/>
                    </a:cubicBezTo>
                    <a:cubicBezTo>
                      <a:pt x="9546" y="21072"/>
                      <a:pt x="21600" y="15076"/>
                      <a:pt x="21600" y="15076"/>
                    </a:cubicBezTo>
                    <a:lnTo>
                      <a:pt x="18619" y="0"/>
                    </a:lnTo>
                    <a:close/>
                  </a:path>
                </a:pathLst>
              </a:custGeom>
              <a:solidFill>
                <a:srgbClr val="FFC7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59" name="Google Shape;250;p24"/>
              <p:cNvSpPr/>
              <p:nvPr/>
            </p:nvSpPr>
            <p:spPr>
              <a:xfrm>
                <a:off x="1265762" y="1194121"/>
                <a:ext cx="197280" cy="715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2" h="21600" extrusionOk="0">
                    <a:moveTo>
                      <a:pt x="6303" y="0"/>
                    </a:moveTo>
                    <a:cubicBezTo>
                      <a:pt x="5227" y="3586"/>
                      <a:pt x="1662" y="14938"/>
                      <a:pt x="162" y="18862"/>
                    </a:cubicBezTo>
                    <a:cubicBezTo>
                      <a:pt x="-598" y="20818"/>
                      <a:pt x="1425" y="21600"/>
                      <a:pt x="4000" y="21600"/>
                    </a:cubicBezTo>
                    <a:cubicBezTo>
                      <a:pt x="6604" y="21600"/>
                      <a:pt x="9768" y="20803"/>
                      <a:pt x="11203" y="19618"/>
                    </a:cubicBezTo>
                    <a:cubicBezTo>
                      <a:pt x="16927" y="14551"/>
                      <a:pt x="21002" y="1035"/>
                      <a:pt x="21002" y="1035"/>
                    </a:cubicBezTo>
                    <a:lnTo>
                      <a:pt x="6303" y="0"/>
                    </a:lnTo>
                    <a:close/>
                  </a:path>
                </a:pathLst>
              </a:custGeom>
              <a:solidFill>
                <a:srgbClr val="FF7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0" name="Google Shape;251;p24"/>
              <p:cNvSpPr/>
              <p:nvPr/>
            </p:nvSpPr>
            <p:spPr>
              <a:xfrm>
                <a:off x="594358" y="1073881"/>
                <a:ext cx="197644" cy="757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9" h="21600" extrusionOk="0">
                    <a:moveTo>
                      <a:pt x="3400" y="0"/>
                    </a:moveTo>
                    <a:cubicBezTo>
                      <a:pt x="3400" y="0"/>
                      <a:pt x="500" y="15624"/>
                      <a:pt x="20" y="18573"/>
                    </a:cubicBezTo>
                    <a:cubicBezTo>
                      <a:pt x="-271" y="20309"/>
                      <a:pt x="2644" y="21600"/>
                      <a:pt x="6076" y="21600"/>
                    </a:cubicBezTo>
                    <a:cubicBezTo>
                      <a:pt x="8453" y="21600"/>
                      <a:pt x="11085" y="20980"/>
                      <a:pt x="13063" y="19460"/>
                    </a:cubicBezTo>
                    <a:cubicBezTo>
                      <a:pt x="17883" y="15755"/>
                      <a:pt x="21329" y="683"/>
                      <a:pt x="21329" y="683"/>
                    </a:cubicBezTo>
                    <a:lnTo>
                      <a:pt x="3400" y="0"/>
                    </a:lnTo>
                    <a:close/>
                  </a:path>
                </a:pathLst>
              </a:custGeom>
              <a:solidFill>
                <a:srgbClr val="FF733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1" name="Google Shape;252;p24"/>
              <p:cNvSpPr/>
              <p:nvPr/>
            </p:nvSpPr>
            <p:spPr>
              <a:xfrm>
                <a:off x="1259640" y="1603801"/>
                <a:ext cx="155522" cy="312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990" y="0"/>
                    </a:moveTo>
                    <a:cubicBezTo>
                      <a:pt x="2885" y="3648"/>
                      <a:pt x="1995" y="7310"/>
                      <a:pt x="1115" y="10954"/>
                    </a:cubicBezTo>
                    <a:cubicBezTo>
                      <a:pt x="665" y="12797"/>
                      <a:pt x="225" y="14602"/>
                      <a:pt x="0" y="16496"/>
                    </a:cubicBezTo>
                    <a:cubicBezTo>
                      <a:pt x="47" y="16977"/>
                      <a:pt x="47" y="17457"/>
                      <a:pt x="122" y="17933"/>
                    </a:cubicBezTo>
                    <a:cubicBezTo>
                      <a:pt x="337" y="18414"/>
                      <a:pt x="337" y="18908"/>
                      <a:pt x="749" y="19370"/>
                    </a:cubicBezTo>
                    <a:cubicBezTo>
                      <a:pt x="1040" y="19869"/>
                      <a:pt x="1555" y="20326"/>
                      <a:pt x="2220" y="20732"/>
                    </a:cubicBezTo>
                    <a:cubicBezTo>
                      <a:pt x="2969" y="21138"/>
                      <a:pt x="3962" y="21469"/>
                      <a:pt x="5105" y="21558"/>
                    </a:cubicBezTo>
                    <a:cubicBezTo>
                      <a:pt x="5433" y="21586"/>
                      <a:pt x="5751" y="21600"/>
                      <a:pt x="6070" y="21600"/>
                    </a:cubicBezTo>
                    <a:cubicBezTo>
                      <a:pt x="7943" y="21600"/>
                      <a:pt x="9620" y="21161"/>
                      <a:pt x="10950" y="20658"/>
                    </a:cubicBezTo>
                    <a:cubicBezTo>
                      <a:pt x="12542" y="20051"/>
                      <a:pt x="13722" y="19258"/>
                      <a:pt x="14725" y="18432"/>
                    </a:cubicBezTo>
                    <a:cubicBezTo>
                      <a:pt x="15746" y="17602"/>
                      <a:pt x="16345" y="16664"/>
                      <a:pt x="16823" y="15782"/>
                    </a:cubicBezTo>
                    <a:cubicBezTo>
                      <a:pt x="17347" y="14877"/>
                      <a:pt x="17788" y="13972"/>
                      <a:pt x="18153" y="13072"/>
                    </a:cubicBezTo>
                    <a:cubicBezTo>
                      <a:pt x="19745" y="9466"/>
                      <a:pt x="20813" y="5799"/>
                      <a:pt x="21600" y="2137"/>
                    </a:cubicBezTo>
                    <a:cubicBezTo>
                      <a:pt x="20083" y="5748"/>
                      <a:pt x="18631" y="9354"/>
                      <a:pt x="16785" y="12909"/>
                    </a:cubicBezTo>
                    <a:cubicBezTo>
                      <a:pt x="15746" y="14658"/>
                      <a:pt x="15053" y="16515"/>
                      <a:pt x="13273" y="18008"/>
                    </a:cubicBezTo>
                    <a:cubicBezTo>
                      <a:pt x="12355" y="18745"/>
                      <a:pt x="11240" y="19463"/>
                      <a:pt x="9873" y="19963"/>
                    </a:cubicBezTo>
                    <a:cubicBezTo>
                      <a:pt x="8711" y="20382"/>
                      <a:pt x="7353" y="20686"/>
                      <a:pt x="6079" y="20686"/>
                    </a:cubicBezTo>
                    <a:cubicBezTo>
                      <a:pt x="5864" y="20686"/>
                      <a:pt x="5648" y="20676"/>
                      <a:pt x="5442" y="20658"/>
                    </a:cubicBezTo>
                    <a:cubicBezTo>
                      <a:pt x="3990" y="20550"/>
                      <a:pt x="2969" y="19888"/>
                      <a:pt x="2445" y="19095"/>
                    </a:cubicBezTo>
                    <a:cubicBezTo>
                      <a:pt x="2079" y="18708"/>
                      <a:pt x="2042" y="18246"/>
                      <a:pt x="1855" y="17840"/>
                    </a:cubicBezTo>
                    <a:cubicBezTo>
                      <a:pt x="1780" y="17397"/>
                      <a:pt x="1780" y="16958"/>
                      <a:pt x="1705" y="16515"/>
                    </a:cubicBezTo>
                    <a:cubicBezTo>
                      <a:pt x="1817" y="14728"/>
                      <a:pt x="2332" y="12867"/>
                      <a:pt x="2557" y="11029"/>
                    </a:cubicBezTo>
                    <a:cubicBezTo>
                      <a:pt x="3110" y="7366"/>
                      <a:pt x="3662" y="3681"/>
                      <a:pt x="399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2" name="Google Shape;253;p24"/>
              <p:cNvSpPr/>
              <p:nvPr/>
            </p:nvSpPr>
            <p:spPr>
              <a:xfrm>
                <a:off x="588604" y="1500481"/>
                <a:ext cx="167038" cy="337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7" h="21600" extrusionOk="0">
                    <a:moveTo>
                      <a:pt x="2127" y="0"/>
                    </a:moveTo>
                    <a:cubicBezTo>
                      <a:pt x="1405" y="3698"/>
                      <a:pt x="893" y="7400"/>
                      <a:pt x="415" y="11115"/>
                    </a:cubicBezTo>
                    <a:cubicBezTo>
                      <a:pt x="276" y="12036"/>
                      <a:pt x="146" y="12973"/>
                      <a:pt x="67" y="13893"/>
                    </a:cubicBezTo>
                    <a:cubicBezTo>
                      <a:pt x="-63" y="14813"/>
                      <a:pt x="-2" y="15807"/>
                      <a:pt x="241" y="16757"/>
                    </a:cubicBezTo>
                    <a:cubicBezTo>
                      <a:pt x="615" y="17695"/>
                      <a:pt x="1093" y="18654"/>
                      <a:pt x="2092" y="19522"/>
                    </a:cubicBezTo>
                    <a:cubicBezTo>
                      <a:pt x="3091" y="20356"/>
                      <a:pt x="4525" y="21211"/>
                      <a:pt x="6723" y="21518"/>
                    </a:cubicBezTo>
                    <a:cubicBezTo>
                      <a:pt x="7114" y="21574"/>
                      <a:pt x="7522" y="21600"/>
                      <a:pt x="7931" y="21600"/>
                    </a:cubicBezTo>
                    <a:cubicBezTo>
                      <a:pt x="8617" y="21600"/>
                      <a:pt x="9312" y="21522"/>
                      <a:pt x="9946" y="21393"/>
                    </a:cubicBezTo>
                    <a:cubicBezTo>
                      <a:pt x="10494" y="21345"/>
                      <a:pt x="10902" y="21159"/>
                      <a:pt x="11354" y="21021"/>
                    </a:cubicBezTo>
                    <a:cubicBezTo>
                      <a:pt x="11823" y="20904"/>
                      <a:pt x="12171" y="20714"/>
                      <a:pt x="12518" y="20542"/>
                    </a:cubicBezTo>
                    <a:cubicBezTo>
                      <a:pt x="14021" y="19842"/>
                      <a:pt x="14916" y="18978"/>
                      <a:pt x="15776" y="18105"/>
                    </a:cubicBezTo>
                    <a:cubicBezTo>
                      <a:pt x="17384" y="16364"/>
                      <a:pt x="18279" y="14524"/>
                      <a:pt x="18930" y="12684"/>
                    </a:cubicBezTo>
                    <a:cubicBezTo>
                      <a:pt x="20234" y="9003"/>
                      <a:pt x="20990" y="5301"/>
                      <a:pt x="21537" y="1585"/>
                    </a:cubicBezTo>
                    <a:cubicBezTo>
                      <a:pt x="20303" y="5270"/>
                      <a:pt x="19165" y="8934"/>
                      <a:pt x="17627" y="12550"/>
                    </a:cubicBezTo>
                    <a:cubicBezTo>
                      <a:pt x="16810" y="14355"/>
                      <a:pt x="15942" y="16144"/>
                      <a:pt x="14369" y="17781"/>
                    </a:cubicBezTo>
                    <a:cubicBezTo>
                      <a:pt x="13543" y="18567"/>
                      <a:pt x="12649" y="19371"/>
                      <a:pt x="11380" y="19945"/>
                    </a:cubicBezTo>
                    <a:cubicBezTo>
                      <a:pt x="10416" y="20425"/>
                      <a:pt x="9216" y="20740"/>
                      <a:pt x="8017" y="20740"/>
                    </a:cubicBezTo>
                    <a:cubicBezTo>
                      <a:pt x="7722" y="20740"/>
                      <a:pt x="7427" y="20719"/>
                      <a:pt x="7140" y="20680"/>
                    </a:cubicBezTo>
                    <a:cubicBezTo>
                      <a:pt x="5654" y="20494"/>
                      <a:pt x="4420" y="19842"/>
                      <a:pt x="3534" y="19112"/>
                    </a:cubicBezTo>
                    <a:cubicBezTo>
                      <a:pt x="2639" y="18364"/>
                      <a:pt x="2196" y="17492"/>
                      <a:pt x="1822" y="16623"/>
                    </a:cubicBezTo>
                    <a:cubicBezTo>
                      <a:pt x="1206" y="14887"/>
                      <a:pt x="1744" y="13008"/>
                      <a:pt x="1744" y="11150"/>
                    </a:cubicBezTo>
                    <a:cubicBezTo>
                      <a:pt x="1953" y="7435"/>
                      <a:pt x="2127" y="3720"/>
                      <a:pt x="2127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3" name="Google Shape;254;p24"/>
              <p:cNvSpPr/>
              <p:nvPr/>
            </p:nvSpPr>
            <p:spPr>
              <a:xfrm>
                <a:off x="2088720" y="1839241"/>
                <a:ext cx="1654991" cy="482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3" h="21600" extrusionOk="0">
                    <a:moveTo>
                      <a:pt x="17231" y="0"/>
                    </a:moveTo>
                    <a:cubicBezTo>
                      <a:pt x="15681" y="0"/>
                      <a:pt x="13547" y="1314"/>
                      <a:pt x="13547" y="1314"/>
                    </a:cubicBezTo>
                    <a:lnTo>
                      <a:pt x="1786" y="6944"/>
                    </a:lnTo>
                    <a:lnTo>
                      <a:pt x="0" y="21600"/>
                    </a:lnTo>
                    <a:cubicBezTo>
                      <a:pt x="0" y="21600"/>
                      <a:pt x="11269" y="9353"/>
                      <a:pt x="13606" y="7240"/>
                    </a:cubicBezTo>
                    <a:cubicBezTo>
                      <a:pt x="14483" y="9555"/>
                      <a:pt x="17111" y="11274"/>
                      <a:pt x="17111" y="11274"/>
                    </a:cubicBezTo>
                    <a:cubicBezTo>
                      <a:pt x="17111" y="11274"/>
                      <a:pt x="16407" y="13169"/>
                      <a:pt x="16993" y="14169"/>
                    </a:cubicBezTo>
                    <a:cubicBezTo>
                      <a:pt x="17118" y="14387"/>
                      <a:pt x="17250" y="14484"/>
                      <a:pt x="17390" y="14484"/>
                    </a:cubicBezTo>
                    <a:cubicBezTo>
                      <a:pt x="17901" y="14484"/>
                      <a:pt x="18498" y="13187"/>
                      <a:pt x="19093" y="11764"/>
                    </a:cubicBezTo>
                    <a:cubicBezTo>
                      <a:pt x="19853" y="9960"/>
                      <a:pt x="19444" y="6739"/>
                      <a:pt x="19444" y="6739"/>
                    </a:cubicBezTo>
                    <a:lnTo>
                      <a:pt x="20145" y="8352"/>
                    </a:lnTo>
                    <a:cubicBezTo>
                      <a:pt x="20621" y="9171"/>
                      <a:pt x="21119" y="10063"/>
                      <a:pt x="21369" y="10063"/>
                    </a:cubicBezTo>
                    <a:cubicBezTo>
                      <a:pt x="21547" y="10063"/>
                      <a:pt x="21600" y="9609"/>
                      <a:pt x="21430" y="8352"/>
                    </a:cubicBezTo>
                    <a:cubicBezTo>
                      <a:pt x="21021" y="5334"/>
                      <a:pt x="19562" y="1124"/>
                      <a:pt x="18154" y="230"/>
                    </a:cubicBezTo>
                    <a:cubicBezTo>
                      <a:pt x="17896" y="66"/>
                      <a:pt x="17578" y="0"/>
                      <a:pt x="17231" y="0"/>
                    </a:cubicBezTo>
                    <a:close/>
                  </a:path>
                </a:pathLst>
              </a:custGeom>
              <a:solidFill>
                <a:srgbClr val="FFC7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4" name="Google Shape;255;p24"/>
              <p:cNvSpPr/>
              <p:nvPr/>
            </p:nvSpPr>
            <p:spPr>
              <a:xfrm>
                <a:off x="0" y="1076041"/>
                <a:ext cx="378722" cy="1098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35" h="21600" extrusionOk="0">
                    <a:moveTo>
                      <a:pt x="17701" y="0"/>
                    </a:moveTo>
                    <a:cubicBezTo>
                      <a:pt x="17701" y="0"/>
                      <a:pt x="3903" y="14184"/>
                      <a:pt x="2011" y="16920"/>
                    </a:cubicBezTo>
                    <a:cubicBezTo>
                      <a:pt x="-1965" y="18507"/>
                      <a:pt x="1182" y="21600"/>
                      <a:pt x="1182" y="21600"/>
                    </a:cubicBezTo>
                    <a:lnTo>
                      <a:pt x="19635" y="17715"/>
                    </a:lnTo>
                    <a:lnTo>
                      <a:pt x="19289" y="15017"/>
                    </a:lnTo>
                    <a:lnTo>
                      <a:pt x="16859" y="15017"/>
                    </a:lnTo>
                    <a:lnTo>
                      <a:pt x="19289" y="10803"/>
                    </a:lnTo>
                    <a:lnTo>
                      <a:pt x="17701" y="0"/>
                    </a:ln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5" name="Google Shape;256;p24"/>
              <p:cNvSpPr/>
              <p:nvPr/>
            </p:nvSpPr>
            <p:spPr>
              <a:xfrm>
                <a:off x="317160" y="1625041"/>
                <a:ext cx="62280" cy="351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2" h="21600" extrusionOk="0">
                    <a:moveTo>
                      <a:pt x="18955" y="0"/>
                    </a:moveTo>
                    <a:cubicBezTo>
                      <a:pt x="15289" y="2145"/>
                      <a:pt x="12180" y="4324"/>
                      <a:pt x="9072" y="6499"/>
                    </a:cubicBezTo>
                    <a:cubicBezTo>
                      <a:pt x="6032" y="8698"/>
                      <a:pt x="3202" y="10873"/>
                      <a:pt x="534" y="13084"/>
                    </a:cubicBezTo>
                    <a:lnTo>
                      <a:pt x="0" y="13574"/>
                    </a:lnTo>
                    <a:lnTo>
                      <a:pt x="2831" y="13574"/>
                    </a:lnTo>
                    <a:cubicBezTo>
                      <a:pt x="7587" y="13562"/>
                      <a:pt x="12296" y="13558"/>
                      <a:pt x="17053" y="13549"/>
                    </a:cubicBezTo>
                    <a:cubicBezTo>
                      <a:pt x="17447" y="14836"/>
                      <a:pt x="18189" y="16106"/>
                      <a:pt x="18769" y="17392"/>
                    </a:cubicBezTo>
                    <a:cubicBezTo>
                      <a:pt x="19303" y="18803"/>
                      <a:pt x="20231" y="20193"/>
                      <a:pt x="21252" y="21600"/>
                    </a:cubicBezTo>
                    <a:cubicBezTo>
                      <a:pt x="21414" y="20193"/>
                      <a:pt x="21600" y="18782"/>
                      <a:pt x="21414" y="17375"/>
                    </a:cubicBezTo>
                    <a:cubicBezTo>
                      <a:pt x="21322" y="15969"/>
                      <a:pt x="21322" y="14558"/>
                      <a:pt x="21043" y="13151"/>
                    </a:cubicBezTo>
                    <a:lnTo>
                      <a:pt x="20950" y="12811"/>
                    </a:lnTo>
                    <a:lnTo>
                      <a:pt x="18955" y="12790"/>
                    </a:lnTo>
                    <a:cubicBezTo>
                      <a:pt x="14501" y="12777"/>
                      <a:pt x="10092" y="12765"/>
                      <a:pt x="5638" y="12761"/>
                    </a:cubicBezTo>
                    <a:cubicBezTo>
                      <a:pt x="8167" y="10727"/>
                      <a:pt x="10533" y="8694"/>
                      <a:pt x="12714" y="6648"/>
                    </a:cubicBezTo>
                    <a:cubicBezTo>
                      <a:pt x="15011" y="4436"/>
                      <a:pt x="17308" y="2228"/>
                      <a:pt x="18955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6" name="Google Shape;257;p24"/>
              <p:cNvSpPr/>
              <p:nvPr/>
            </p:nvSpPr>
            <p:spPr>
              <a:xfrm>
                <a:off x="22679" y="1976762"/>
                <a:ext cx="1693443" cy="5882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544" y="0"/>
                    </a:moveTo>
                    <a:lnTo>
                      <a:pt x="0" y="7248"/>
                    </a:lnTo>
                    <a:lnTo>
                      <a:pt x="14334" y="11131"/>
                    </a:lnTo>
                    <a:cubicBezTo>
                      <a:pt x="14334" y="11131"/>
                      <a:pt x="17022" y="21241"/>
                      <a:pt x="17114" y="21407"/>
                    </a:cubicBezTo>
                    <a:cubicBezTo>
                      <a:pt x="17167" y="21503"/>
                      <a:pt x="17644" y="21600"/>
                      <a:pt x="18169" y="21600"/>
                    </a:cubicBezTo>
                    <a:cubicBezTo>
                      <a:pt x="18554" y="21600"/>
                      <a:pt x="18965" y="21548"/>
                      <a:pt x="19255" y="21407"/>
                    </a:cubicBezTo>
                    <a:cubicBezTo>
                      <a:pt x="19942" y="21075"/>
                      <a:pt x="20350" y="19598"/>
                      <a:pt x="20350" y="19598"/>
                    </a:cubicBezTo>
                    <a:cubicBezTo>
                      <a:pt x="20350" y="19598"/>
                      <a:pt x="20905" y="20036"/>
                      <a:pt x="21275" y="20036"/>
                    </a:cubicBezTo>
                    <a:cubicBezTo>
                      <a:pt x="21460" y="20036"/>
                      <a:pt x="21600" y="19927"/>
                      <a:pt x="21600" y="19598"/>
                    </a:cubicBezTo>
                    <a:cubicBezTo>
                      <a:pt x="21600" y="18609"/>
                      <a:pt x="20686" y="16468"/>
                      <a:pt x="19826" y="14159"/>
                    </a:cubicBezTo>
                    <a:cubicBezTo>
                      <a:pt x="18969" y="11852"/>
                      <a:pt x="15785" y="7248"/>
                      <a:pt x="15785" y="7248"/>
                    </a:cubicBezTo>
                    <a:lnTo>
                      <a:pt x="4544" y="0"/>
                    </a:lnTo>
                    <a:close/>
                  </a:path>
                </a:pathLst>
              </a:custGeom>
              <a:solidFill>
                <a:srgbClr val="FFC7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7" name="Google Shape;258;p24"/>
              <p:cNvSpPr/>
              <p:nvPr/>
            </p:nvSpPr>
            <p:spPr>
              <a:xfrm>
                <a:off x="641880" y="1666081"/>
                <a:ext cx="51122" cy="90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6" y="0"/>
                    </a:moveTo>
                    <a:cubicBezTo>
                      <a:pt x="4772" y="0"/>
                      <a:pt x="0" y="4864"/>
                      <a:pt x="0" y="10784"/>
                    </a:cubicBezTo>
                    <a:cubicBezTo>
                      <a:pt x="0" y="16736"/>
                      <a:pt x="4772" y="21600"/>
                      <a:pt x="10786" y="21600"/>
                    </a:cubicBezTo>
                    <a:cubicBezTo>
                      <a:pt x="16800" y="21600"/>
                      <a:pt x="21600" y="16736"/>
                      <a:pt x="21600" y="10784"/>
                    </a:cubicBezTo>
                    <a:cubicBezTo>
                      <a:pt x="21600" y="4864"/>
                      <a:pt x="16800" y="0"/>
                      <a:pt x="10786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8" name="Google Shape;259;p24"/>
              <p:cNvSpPr/>
              <p:nvPr/>
            </p:nvSpPr>
            <p:spPr>
              <a:xfrm>
                <a:off x="1283400" y="1785961"/>
                <a:ext cx="51482" cy="90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4" y="0"/>
                    </a:moveTo>
                    <a:cubicBezTo>
                      <a:pt x="4928" y="0"/>
                      <a:pt x="0" y="4814"/>
                      <a:pt x="0" y="10816"/>
                    </a:cubicBezTo>
                    <a:cubicBezTo>
                      <a:pt x="0" y="16770"/>
                      <a:pt x="4928" y="21600"/>
                      <a:pt x="10814" y="21600"/>
                    </a:cubicBezTo>
                    <a:cubicBezTo>
                      <a:pt x="16813" y="21600"/>
                      <a:pt x="21600" y="16770"/>
                      <a:pt x="21600" y="10816"/>
                    </a:cubicBezTo>
                    <a:cubicBezTo>
                      <a:pt x="21600" y="4814"/>
                      <a:pt x="16813" y="0"/>
                      <a:pt x="10814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69" name="Google Shape;260;p24"/>
              <p:cNvSpPr/>
              <p:nvPr/>
            </p:nvSpPr>
            <p:spPr>
              <a:xfrm>
                <a:off x="96480" y="1833121"/>
                <a:ext cx="230402" cy="76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33" y="0"/>
                    </a:moveTo>
                    <a:lnTo>
                      <a:pt x="0" y="21600"/>
                    </a:lnTo>
                    <a:lnTo>
                      <a:pt x="21600" y="3581"/>
                    </a:lnTo>
                    <a:lnTo>
                      <a:pt x="21233" y="0"/>
                    </a:ln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0" name="Google Shape;261;p24"/>
              <p:cNvSpPr/>
              <p:nvPr/>
            </p:nvSpPr>
            <p:spPr>
              <a:xfrm>
                <a:off x="1932120" y="1954082"/>
                <a:ext cx="174602" cy="1792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518" y="3167"/>
                      <a:pt x="13803" y="6667"/>
                      <a:pt x="10188" y="10256"/>
                    </a:cubicBezTo>
                    <a:cubicBezTo>
                      <a:pt x="6606" y="13845"/>
                      <a:pt x="3124" y="17556"/>
                      <a:pt x="0" y="21600"/>
                    </a:cubicBezTo>
                    <a:cubicBezTo>
                      <a:pt x="4073" y="18457"/>
                      <a:pt x="7755" y="14966"/>
                      <a:pt x="11371" y="11377"/>
                    </a:cubicBezTo>
                    <a:cubicBezTo>
                      <a:pt x="14953" y="7755"/>
                      <a:pt x="18443" y="4068"/>
                      <a:pt x="2160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1" name="Google Shape;262;p24"/>
              <p:cNvSpPr/>
              <p:nvPr/>
            </p:nvSpPr>
            <p:spPr>
              <a:xfrm>
                <a:off x="907560" y="1141561"/>
                <a:ext cx="171722" cy="288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23" y="0"/>
                    </a:moveTo>
                    <a:cubicBezTo>
                      <a:pt x="3181" y="3452"/>
                      <a:pt x="2486" y="6924"/>
                      <a:pt x="1773" y="10375"/>
                    </a:cubicBezTo>
                    <a:cubicBezTo>
                      <a:pt x="1145" y="13842"/>
                      <a:pt x="602" y="17314"/>
                      <a:pt x="102" y="20786"/>
                    </a:cubicBezTo>
                    <a:lnTo>
                      <a:pt x="0" y="21600"/>
                    </a:lnTo>
                    <a:lnTo>
                      <a:pt x="1239" y="21282"/>
                    </a:lnTo>
                    <a:cubicBezTo>
                      <a:pt x="4658" y="20362"/>
                      <a:pt x="8068" y="19407"/>
                      <a:pt x="11487" y="18446"/>
                    </a:cubicBezTo>
                    <a:cubicBezTo>
                      <a:pt x="14864" y="17491"/>
                      <a:pt x="18249" y="16496"/>
                      <a:pt x="21600" y="15455"/>
                    </a:cubicBezTo>
                    <a:cubicBezTo>
                      <a:pt x="18045" y="16213"/>
                      <a:pt x="14541" y="17011"/>
                      <a:pt x="11046" y="17850"/>
                    </a:cubicBezTo>
                    <a:cubicBezTo>
                      <a:pt x="7958" y="18568"/>
                      <a:pt x="4895" y="19306"/>
                      <a:pt x="1849" y="20069"/>
                    </a:cubicBezTo>
                    <a:cubicBezTo>
                      <a:pt x="2401" y="16870"/>
                      <a:pt x="2876" y="13666"/>
                      <a:pt x="3249" y="10451"/>
                    </a:cubicBezTo>
                    <a:cubicBezTo>
                      <a:pt x="3614" y="6979"/>
                      <a:pt x="3987" y="3492"/>
                      <a:pt x="4123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2" name="Google Shape;263;p24"/>
              <p:cNvSpPr/>
              <p:nvPr/>
            </p:nvSpPr>
            <p:spPr>
              <a:xfrm>
                <a:off x="1146600" y="1231561"/>
                <a:ext cx="118442" cy="2743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0201" y="1637"/>
                      <a:pt x="18900" y="3289"/>
                      <a:pt x="17685" y="4947"/>
                    </a:cubicBezTo>
                    <a:cubicBezTo>
                      <a:pt x="16470" y="6610"/>
                      <a:pt x="15157" y="8263"/>
                      <a:pt x="14052" y="9942"/>
                    </a:cubicBezTo>
                    <a:cubicBezTo>
                      <a:pt x="12064" y="12838"/>
                      <a:pt x="10174" y="15744"/>
                      <a:pt x="8407" y="18667"/>
                    </a:cubicBezTo>
                    <a:cubicBezTo>
                      <a:pt x="7290" y="17535"/>
                      <a:pt x="6112" y="16409"/>
                      <a:pt x="4995" y="15266"/>
                    </a:cubicBezTo>
                    <a:cubicBezTo>
                      <a:pt x="3400" y="13715"/>
                      <a:pt x="1706" y="12163"/>
                      <a:pt x="0" y="10633"/>
                    </a:cubicBezTo>
                    <a:cubicBezTo>
                      <a:pt x="1117" y="12269"/>
                      <a:pt x="2332" y="13906"/>
                      <a:pt x="3633" y="15495"/>
                    </a:cubicBezTo>
                    <a:cubicBezTo>
                      <a:pt x="4995" y="17089"/>
                      <a:pt x="6247" y="18725"/>
                      <a:pt x="7658" y="20298"/>
                    </a:cubicBezTo>
                    <a:lnTo>
                      <a:pt x="8775" y="21600"/>
                    </a:lnTo>
                    <a:lnTo>
                      <a:pt x="9683" y="20256"/>
                    </a:lnTo>
                    <a:cubicBezTo>
                      <a:pt x="12015" y="16924"/>
                      <a:pt x="14200" y="13566"/>
                      <a:pt x="16188" y="10192"/>
                    </a:cubicBezTo>
                    <a:cubicBezTo>
                      <a:pt x="17243" y="8518"/>
                      <a:pt x="18115" y="6812"/>
                      <a:pt x="19035" y="5117"/>
                    </a:cubicBezTo>
                    <a:cubicBezTo>
                      <a:pt x="20005" y="3417"/>
                      <a:pt x="20839" y="1722"/>
                      <a:pt x="21600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3" name="Google Shape;264;p24"/>
              <p:cNvSpPr/>
              <p:nvPr/>
            </p:nvSpPr>
            <p:spPr>
              <a:xfrm>
                <a:off x="1412280" y="652680"/>
                <a:ext cx="113762" cy="232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5" h="21600" extrusionOk="0">
                    <a:moveTo>
                      <a:pt x="567" y="0"/>
                    </a:moveTo>
                    <a:cubicBezTo>
                      <a:pt x="5505" y="2621"/>
                      <a:pt x="10698" y="5123"/>
                      <a:pt x="15839" y="7619"/>
                    </a:cubicBezTo>
                    <a:cubicBezTo>
                      <a:pt x="16656" y="11898"/>
                      <a:pt x="17702" y="16183"/>
                      <a:pt x="18825" y="20436"/>
                    </a:cubicBezTo>
                    <a:cubicBezTo>
                      <a:pt x="17574" y="20468"/>
                      <a:pt x="16299" y="20480"/>
                      <a:pt x="15023" y="20480"/>
                    </a:cubicBezTo>
                    <a:cubicBezTo>
                      <a:pt x="14168" y="20480"/>
                      <a:pt x="13300" y="20474"/>
                      <a:pt x="12445" y="20468"/>
                    </a:cubicBezTo>
                    <a:cubicBezTo>
                      <a:pt x="9881" y="20418"/>
                      <a:pt x="7304" y="20343"/>
                      <a:pt x="4893" y="19999"/>
                    </a:cubicBezTo>
                    <a:cubicBezTo>
                      <a:pt x="3731" y="19848"/>
                      <a:pt x="2570" y="19598"/>
                      <a:pt x="1818" y="19235"/>
                    </a:cubicBezTo>
                    <a:cubicBezTo>
                      <a:pt x="1422" y="19035"/>
                      <a:pt x="1218" y="18810"/>
                      <a:pt x="1167" y="18566"/>
                    </a:cubicBezTo>
                    <a:cubicBezTo>
                      <a:pt x="1167" y="18297"/>
                      <a:pt x="1167" y="17972"/>
                      <a:pt x="1307" y="17703"/>
                    </a:cubicBezTo>
                    <a:cubicBezTo>
                      <a:pt x="1512" y="17134"/>
                      <a:pt x="2468" y="16715"/>
                      <a:pt x="3680" y="16589"/>
                    </a:cubicBezTo>
                    <a:cubicBezTo>
                      <a:pt x="4089" y="16546"/>
                      <a:pt x="4523" y="16527"/>
                      <a:pt x="4956" y="16527"/>
                    </a:cubicBezTo>
                    <a:cubicBezTo>
                      <a:pt x="5798" y="16527"/>
                      <a:pt x="6679" y="16602"/>
                      <a:pt x="7508" y="16715"/>
                    </a:cubicBezTo>
                    <a:cubicBezTo>
                      <a:pt x="6436" y="16471"/>
                      <a:pt x="5275" y="16308"/>
                      <a:pt x="4089" y="16308"/>
                    </a:cubicBezTo>
                    <a:cubicBezTo>
                      <a:pt x="3936" y="16308"/>
                      <a:pt x="3783" y="16314"/>
                      <a:pt x="3629" y="16320"/>
                    </a:cubicBezTo>
                    <a:cubicBezTo>
                      <a:pt x="2213" y="16370"/>
                      <a:pt x="823" y="16865"/>
                      <a:pt x="363" y="17559"/>
                    </a:cubicBezTo>
                    <a:cubicBezTo>
                      <a:pt x="108" y="17903"/>
                      <a:pt x="6" y="18222"/>
                      <a:pt x="6" y="18591"/>
                    </a:cubicBezTo>
                    <a:cubicBezTo>
                      <a:pt x="-45" y="18985"/>
                      <a:pt x="261" y="19379"/>
                      <a:pt x="759" y="19680"/>
                    </a:cubicBezTo>
                    <a:cubicBezTo>
                      <a:pt x="1818" y="20249"/>
                      <a:pt x="3119" y="20543"/>
                      <a:pt x="4446" y="20762"/>
                    </a:cubicBezTo>
                    <a:cubicBezTo>
                      <a:pt x="6998" y="21206"/>
                      <a:pt x="9677" y="21406"/>
                      <a:pt x="12343" y="21500"/>
                    </a:cubicBezTo>
                    <a:cubicBezTo>
                      <a:pt x="14091" y="21569"/>
                      <a:pt x="15878" y="21600"/>
                      <a:pt x="17664" y="21600"/>
                    </a:cubicBezTo>
                    <a:cubicBezTo>
                      <a:pt x="18544" y="21600"/>
                      <a:pt x="19424" y="21594"/>
                      <a:pt x="20292" y="21581"/>
                    </a:cubicBezTo>
                    <a:lnTo>
                      <a:pt x="21555" y="21556"/>
                    </a:lnTo>
                    <a:lnTo>
                      <a:pt x="21402" y="20912"/>
                    </a:lnTo>
                    <a:cubicBezTo>
                      <a:pt x="20394" y="16370"/>
                      <a:pt x="19246" y="11848"/>
                      <a:pt x="17830" y="7338"/>
                    </a:cubicBezTo>
                    <a:lnTo>
                      <a:pt x="17779" y="7137"/>
                    </a:lnTo>
                    <a:lnTo>
                      <a:pt x="17523" y="7012"/>
                    </a:lnTo>
                    <a:cubicBezTo>
                      <a:pt x="11935" y="4642"/>
                      <a:pt x="6398" y="2246"/>
                      <a:pt x="567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4" name="Google Shape;265;p24"/>
              <p:cNvSpPr/>
              <p:nvPr/>
            </p:nvSpPr>
            <p:spPr>
              <a:xfrm>
                <a:off x="1265760" y="843120"/>
                <a:ext cx="136802" cy="1108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3" y="1601"/>
                      <a:pt x="543" y="3149"/>
                      <a:pt x="852" y="4764"/>
                    </a:cubicBezTo>
                    <a:cubicBezTo>
                      <a:pt x="1182" y="6325"/>
                      <a:pt x="1725" y="7808"/>
                      <a:pt x="2236" y="9317"/>
                    </a:cubicBezTo>
                    <a:cubicBezTo>
                      <a:pt x="2693" y="10866"/>
                      <a:pt x="3449" y="12230"/>
                      <a:pt x="4077" y="13674"/>
                    </a:cubicBezTo>
                    <a:cubicBezTo>
                      <a:pt x="4461" y="14396"/>
                      <a:pt x="4918" y="15026"/>
                      <a:pt x="5333" y="15695"/>
                    </a:cubicBezTo>
                    <a:cubicBezTo>
                      <a:pt x="5759" y="16312"/>
                      <a:pt x="6185" y="16981"/>
                      <a:pt x="6728" y="17558"/>
                    </a:cubicBezTo>
                    <a:cubicBezTo>
                      <a:pt x="8634" y="19855"/>
                      <a:pt x="11316" y="21600"/>
                      <a:pt x="14127" y="21600"/>
                    </a:cubicBezTo>
                    <a:cubicBezTo>
                      <a:pt x="14169" y="21600"/>
                      <a:pt x="14212" y="21600"/>
                      <a:pt x="14255" y="21600"/>
                    </a:cubicBezTo>
                    <a:cubicBezTo>
                      <a:pt x="14297" y="21600"/>
                      <a:pt x="14340" y="21600"/>
                      <a:pt x="14393" y="21600"/>
                    </a:cubicBezTo>
                    <a:cubicBezTo>
                      <a:pt x="17150" y="21600"/>
                      <a:pt x="19737" y="20156"/>
                      <a:pt x="21600" y="17926"/>
                    </a:cubicBezTo>
                    <a:cubicBezTo>
                      <a:pt x="19694" y="19054"/>
                      <a:pt x="17640" y="19671"/>
                      <a:pt x="15670" y="19671"/>
                    </a:cubicBezTo>
                    <a:cubicBezTo>
                      <a:pt x="15223" y="19671"/>
                      <a:pt x="14766" y="19645"/>
                      <a:pt x="14329" y="19566"/>
                    </a:cubicBezTo>
                    <a:cubicBezTo>
                      <a:pt x="11976" y="19212"/>
                      <a:pt x="9869" y="17703"/>
                      <a:pt x="8155" y="15642"/>
                    </a:cubicBezTo>
                    <a:cubicBezTo>
                      <a:pt x="7228" y="14711"/>
                      <a:pt x="6558" y="13411"/>
                      <a:pt x="5717" y="12283"/>
                    </a:cubicBezTo>
                    <a:cubicBezTo>
                      <a:pt x="5089" y="10984"/>
                      <a:pt x="4290" y="9737"/>
                      <a:pt x="3705" y="8385"/>
                    </a:cubicBezTo>
                    <a:cubicBezTo>
                      <a:pt x="3119" y="6994"/>
                      <a:pt x="2363" y="5695"/>
                      <a:pt x="1810" y="4252"/>
                    </a:cubicBezTo>
                    <a:cubicBezTo>
                      <a:pt x="1267" y="2848"/>
                      <a:pt x="681" y="1404"/>
                      <a:pt x="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5" name="Google Shape;266;p24"/>
              <p:cNvSpPr/>
              <p:nvPr/>
            </p:nvSpPr>
            <p:spPr>
              <a:xfrm>
                <a:off x="1211760" y="468000"/>
                <a:ext cx="122042" cy="77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552" y="0"/>
                    </a:moveTo>
                    <a:cubicBezTo>
                      <a:pt x="21075" y="0"/>
                      <a:pt x="10102" y="357"/>
                      <a:pt x="0" y="16256"/>
                    </a:cubicBezTo>
                    <a:lnTo>
                      <a:pt x="3328" y="21600"/>
                    </a:lnTo>
                    <a:cubicBezTo>
                      <a:pt x="12034" y="7921"/>
                      <a:pt x="21505" y="7489"/>
                      <a:pt x="21600" y="7489"/>
                    </a:cubicBezTo>
                    <a:lnTo>
                      <a:pt x="21552" y="0"/>
                    </a:ln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6" name="Google Shape;267;p24"/>
              <p:cNvSpPr/>
              <p:nvPr/>
            </p:nvSpPr>
            <p:spPr>
              <a:xfrm>
                <a:off x="1432440" y="467280"/>
                <a:ext cx="107282" cy="489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927" y="0"/>
                    </a:moveTo>
                    <a:cubicBezTo>
                      <a:pt x="1233" y="0"/>
                      <a:pt x="136" y="236"/>
                      <a:pt x="0" y="295"/>
                    </a:cubicBezTo>
                    <a:lnTo>
                      <a:pt x="583" y="12056"/>
                    </a:lnTo>
                    <a:cubicBezTo>
                      <a:pt x="610" y="11997"/>
                      <a:pt x="1477" y="11819"/>
                      <a:pt x="2859" y="11819"/>
                    </a:cubicBezTo>
                    <a:cubicBezTo>
                      <a:pt x="6355" y="11819"/>
                      <a:pt x="13171" y="13090"/>
                      <a:pt x="18348" y="21600"/>
                    </a:cubicBezTo>
                    <a:lnTo>
                      <a:pt x="21600" y="12174"/>
                    </a:lnTo>
                    <a:cubicBezTo>
                      <a:pt x="15190" y="1596"/>
                      <a:pt x="7168" y="0"/>
                      <a:pt x="2927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7" name="Google Shape;268;p24"/>
              <p:cNvSpPr/>
              <p:nvPr/>
            </p:nvSpPr>
            <p:spPr>
              <a:xfrm>
                <a:off x="1334160" y="599040"/>
                <a:ext cx="29882" cy="53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24" y="0"/>
                    </a:moveTo>
                    <a:cubicBezTo>
                      <a:pt x="4714" y="0"/>
                      <a:pt x="0" y="4824"/>
                      <a:pt x="0" y="10786"/>
                    </a:cubicBezTo>
                    <a:cubicBezTo>
                      <a:pt x="0" y="16668"/>
                      <a:pt x="4714" y="21600"/>
                      <a:pt x="10824" y="21600"/>
                    </a:cubicBezTo>
                    <a:cubicBezTo>
                      <a:pt x="16693" y="21600"/>
                      <a:pt x="21600" y="16668"/>
                      <a:pt x="21600" y="10786"/>
                    </a:cubicBezTo>
                    <a:cubicBezTo>
                      <a:pt x="21600" y="4824"/>
                      <a:pt x="16693" y="0"/>
                      <a:pt x="10824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8" name="Google Shape;269;p24"/>
              <p:cNvSpPr/>
              <p:nvPr/>
            </p:nvSpPr>
            <p:spPr>
              <a:xfrm>
                <a:off x="1467720" y="589680"/>
                <a:ext cx="30242" cy="53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05" y="0"/>
                    </a:moveTo>
                    <a:cubicBezTo>
                      <a:pt x="4900" y="0"/>
                      <a:pt x="0" y="4797"/>
                      <a:pt x="0" y="10814"/>
                    </a:cubicBezTo>
                    <a:cubicBezTo>
                      <a:pt x="0" y="16803"/>
                      <a:pt x="4900" y="21600"/>
                      <a:pt x="10705" y="21600"/>
                    </a:cubicBezTo>
                    <a:cubicBezTo>
                      <a:pt x="16700" y="21600"/>
                      <a:pt x="21600" y="16803"/>
                      <a:pt x="21600" y="10814"/>
                    </a:cubicBezTo>
                    <a:cubicBezTo>
                      <a:pt x="21600" y="4797"/>
                      <a:pt x="16700" y="0"/>
                      <a:pt x="10705" y="0"/>
                    </a:cubicBez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79" name="Google Shape;270;p24"/>
              <p:cNvSpPr/>
              <p:nvPr/>
            </p:nvSpPr>
            <p:spPr>
              <a:xfrm>
                <a:off x="951480" y="677880"/>
                <a:ext cx="136442" cy="687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05" y="0"/>
                    </a:moveTo>
                    <a:cubicBezTo>
                      <a:pt x="10022" y="0"/>
                      <a:pt x="8830" y="444"/>
                      <a:pt x="7722" y="1289"/>
                    </a:cubicBezTo>
                    <a:cubicBezTo>
                      <a:pt x="5879" y="2621"/>
                      <a:pt x="4324" y="5051"/>
                      <a:pt x="3025" y="7714"/>
                    </a:cubicBezTo>
                    <a:cubicBezTo>
                      <a:pt x="1725" y="10483"/>
                      <a:pt x="714" y="13632"/>
                      <a:pt x="0" y="17056"/>
                    </a:cubicBezTo>
                    <a:cubicBezTo>
                      <a:pt x="1001" y="13970"/>
                      <a:pt x="2226" y="11223"/>
                      <a:pt x="3525" y="8792"/>
                    </a:cubicBezTo>
                    <a:cubicBezTo>
                      <a:pt x="4867" y="6383"/>
                      <a:pt x="6422" y="4544"/>
                      <a:pt x="8105" y="3466"/>
                    </a:cubicBezTo>
                    <a:cubicBezTo>
                      <a:pt x="9064" y="2832"/>
                      <a:pt x="10065" y="2494"/>
                      <a:pt x="11066" y="2494"/>
                    </a:cubicBezTo>
                    <a:cubicBezTo>
                      <a:pt x="11791" y="2494"/>
                      <a:pt x="12515" y="2663"/>
                      <a:pt x="13228" y="3043"/>
                    </a:cubicBezTo>
                    <a:cubicBezTo>
                      <a:pt x="14080" y="3213"/>
                      <a:pt x="14879" y="4058"/>
                      <a:pt x="15710" y="4629"/>
                    </a:cubicBezTo>
                    <a:cubicBezTo>
                      <a:pt x="16317" y="5136"/>
                      <a:pt x="16892" y="5833"/>
                      <a:pt x="17489" y="6467"/>
                    </a:cubicBezTo>
                    <a:cubicBezTo>
                      <a:pt x="17009" y="7609"/>
                      <a:pt x="16605" y="8919"/>
                      <a:pt x="16392" y="10398"/>
                    </a:cubicBezTo>
                    <a:cubicBezTo>
                      <a:pt x="16136" y="12406"/>
                      <a:pt x="16264" y="14562"/>
                      <a:pt x="16764" y="16295"/>
                    </a:cubicBezTo>
                    <a:cubicBezTo>
                      <a:pt x="17659" y="19634"/>
                      <a:pt x="19459" y="21600"/>
                      <a:pt x="21185" y="21600"/>
                    </a:cubicBezTo>
                    <a:cubicBezTo>
                      <a:pt x="21323" y="21600"/>
                      <a:pt x="21462" y="21600"/>
                      <a:pt x="21600" y="21558"/>
                    </a:cubicBezTo>
                    <a:cubicBezTo>
                      <a:pt x="19704" y="21220"/>
                      <a:pt x="18117" y="18810"/>
                      <a:pt x="17436" y="15724"/>
                    </a:cubicBezTo>
                    <a:cubicBezTo>
                      <a:pt x="17105" y="14139"/>
                      <a:pt x="17052" y="12470"/>
                      <a:pt x="17361" y="10969"/>
                    </a:cubicBezTo>
                    <a:cubicBezTo>
                      <a:pt x="17606" y="9468"/>
                      <a:pt x="18160" y="8137"/>
                      <a:pt x="18778" y="6975"/>
                    </a:cubicBezTo>
                    <a:lnTo>
                      <a:pt x="19331" y="5981"/>
                    </a:lnTo>
                    <a:lnTo>
                      <a:pt x="18703" y="5220"/>
                    </a:lnTo>
                    <a:cubicBezTo>
                      <a:pt x="17105" y="3128"/>
                      <a:pt x="15422" y="1289"/>
                      <a:pt x="13484" y="550"/>
                    </a:cubicBezTo>
                    <a:cubicBezTo>
                      <a:pt x="12749" y="190"/>
                      <a:pt x="11982" y="0"/>
                      <a:pt x="11205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0" name="Google Shape;271;p24"/>
              <p:cNvSpPr/>
              <p:nvPr/>
            </p:nvSpPr>
            <p:spPr>
              <a:xfrm>
                <a:off x="1108440" y="823320"/>
                <a:ext cx="87842" cy="126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010" y="3879"/>
                      <a:pt x="6450" y="7562"/>
                      <a:pt x="9973" y="11164"/>
                    </a:cubicBezTo>
                    <a:cubicBezTo>
                      <a:pt x="11809" y="12976"/>
                      <a:pt x="13645" y="14766"/>
                      <a:pt x="15596" y="16497"/>
                    </a:cubicBezTo>
                    <a:cubicBezTo>
                      <a:pt x="17498" y="18217"/>
                      <a:pt x="19450" y="19961"/>
                      <a:pt x="21600" y="21600"/>
                    </a:cubicBezTo>
                    <a:cubicBezTo>
                      <a:pt x="20095" y="19591"/>
                      <a:pt x="18474" y="17733"/>
                      <a:pt x="16837" y="15862"/>
                    </a:cubicBezTo>
                    <a:cubicBezTo>
                      <a:pt x="15150" y="13992"/>
                      <a:pt x="13380" y="12203"/>
                      <a:pt x="11627" y="10390"/>
                    </a:cubicBezTo>
                    <a:cubicBezTo>
                      <a:pt x="7955" y="6788"/>
                      <a:pt x="4251" y="3279"/>
                      <a:pt x="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1" name="Google Shape;272;p24"/>
              <p:cNvSpPr/>
              <p:nvPr/>
            </p:nvSpPr>
            <p:spPr>
              <a:xfrm>
                <a:off x="3253681" y="1877041"/>
                <a:ext cx="288012" cy="148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4" h="21600" extrusionOk="0">
                    <a:moveTo>
                      <a:pt x="9384" y="0"/>
                    </a:moveTo>
                    <a:cubicBezTo>
                      <a:pt x="11490" y="842"/>
                      <a:pt x="13557" y="1957"/>
                      <a:pt x="15588" y="3279"/>
                    </a:cubicBezTo>
                    <a:cubicBezTo>
                      <a:pt x="16606" y="3934"/>
                      <a:pt x="17599" y="4668"/>
                      <a:pt x="18571" y="5520"/>
                    </a:cubicBezTo>
                    <a:cubicBezTo>
                      <a:pt x="19050" y="5941"/>
                      <a:pt x="19509" y="6401"/>
                      <a:pt x="19927" y="6949"/>
                    </a:cubicBezTo>
                    <a:cubicBezTo>
                      <a:pt x="20340" y="7487"/>
                      <a:pt x="20763" y="8182"/>
                      <a:pt x="20859" y="8916"/>
                    </a:cubicBezTo>
                    <a:cubicBezTo>
                      <a:pt x="20975" y="9611"/>
                      <a:pt x="20718" y="10267"/>
                      <a:pt x="20305" y="10766"/>
                    </a:cubicBezTo>
                    <a:cubicBezTo>
                      <a:pt x="19902" y="11236"/>
                      <a:pt x="19408" y="11500"/>
                      <a:pt x="18909" y="11696"/>
                    </a:cubicBezTo>
                    <a:cubicBezTo>
                      <a:pt x="17896" y="12009"/>
                      <a:pt x="16802" y="12009"/>
                      <a:pt x="15749" y="12087"/>
                    </a:cubicBezTo>
                    <a:cubicBezTo>
                      <a:pt x="15205" y="12107"/>
                      <a:pt x="14660" y="12116"/>
                      <a:pt x="14111" y="12116"/>
                    </a:cubicBezTo>
                    <a:cubicBezTo>
                      <a:pt x="12524" y="12116"/>
                      <a:pt x="10926" y="12038"/>
                      <a:pt x="9344" y="11891"/>
                    </a:cubicBezTo>
                    <a:lnTo>
                      <a:pt x="9107" y="11891"/>
                    </a:lnTo>
                    <a:lnTo>
                      <a:pt x="9026" y="12312"/>
                    </a:lnTo>
                    <a:cubicBezTo>
                      <a:pt x="8749" y="13868"/>
                      <a:pt x="8270" y="15444"/>
                      <a:pt x="7655" y="16716"/>
                    </a:cubicBezTo>
                    <a:cubicBezTo>
                      <a:pt x="7040" y="17989"/>
                      <a:pt x="6279" y="18997"/>
                      <a:pt x="5443" y="19731"/>
                    </a:cubicBezTo>
                    <a:cubicBezTo>
                      <a:pt x="4611" y="20465"/>
                      <a:pt x="3714" y="20895"/>
                      <a:pt x="2802" y="21160"/>
                    </a:cubicBezTo>
                    <a:cubicBezTo>
                      <a:pt x="2343" y="21277"/>
                      <a:pt x="1865" y="21277"/>
                      <a:pt x="1406" y="21355"/>
                    </a:cubicBezTo>
                    <a:lnTo>
                      <a:pt x="0" y="21277"/>
                    </a:lnTo>
                    <a:lnTo>
                      <a:pt x="1406" y="21590"/>
                    </a:lnTo>
                    <a:cubicBezTo>
                      <a:pt x="1713" y="21590"/>
                      <a:pt x="2026" y="21600"/>
                      <a:pt x="2343" y="21600"/>
                    </a:cubicBezTo>
                    <a:cubicBezTo>
                      <a:pt x="2500" y="21600"/>
                      <a:pt x="2661" y="21600"/>
                      <a:pt x="2817" y="21590"/>
                    </a:cubicBezTo>
                    <a:cubicBezTo>
                      <a:pt x="3755" y="21424"/>
                      <a:pt x="4707" y="21120"/>
                      <a:pt x="5609" y="20426"/>
                    </a:cubicBezTo>
                    <a:cubicBezTo>
                      <a:pt x="6481" y="19731"/>
                      <a:pt x="7318" y="18732"/>
                      <a:pt x="8013" y="17382"/>
                    </a:cubicBezTo>
                    <a:cubicBezTo>
                      <a:pt x="8653" y="16168"/>
                      <a:pt x="9187" y="14759"/>
                      <a:pt x="9520" y="13075"/>
                    </a:cubicBezTo>
                    <a:cubicBezTo>
                      <a:pt x="11596" y="13291"/>
                      <a:pt x="13673" y="13438"/>
                      <a:pt x="15769" y="13438"/>
                    </a:cubicBezTo>
                    <a:cubicBezTo>
                      <a:pt x="16843" y="13398"/>
                      <a:pt x="17916" y="13320"/>
                      <a:pt x="19030" y="12978"/>
                    </a:cubicBezTo>
                    <a:cubicBezTo>
                      <a:pt x="19589" y="12743"/>
                      <a:pt x="20123" y="12430"/>
                      <a:pt x="20642" y="11813"/>
                    </a:cubicBezTo>
                    <a:cubicBezTo>
                      <a:pt x="20899" y="11549"/>
                      <a:pt x="21157" y="11118"/>
                      <a:pt x="21333" y="10570"/>
                    </a:cubicBezTo>
                    <a:cubicBezTo>
                      <a:pt x="21499" y="10002"/>
                      <a:pt x="21600" y="9180"/>
                      <a:pt x="21454" y="8573"/>
                    </a:cubicBezTo>
                    <a:cubicBezTo>
                      <a:pt x="21237" y="7291"/>
                      <a:pt x="20718" y="6596"/>
                      <a:pt x="20259" y="5980"/>
                    </a:cubicBezTo>
                    <a:cubicBezTo>
                      <a:pt x="19806" y="5363"/>
                      <a:pt x="19287" y="4933"/>
                      <a:pt x="18793" y="4512"/>
                    </a:cubicBezTo>
                    <a:cubicBezTo>
                      <a:pt x="17780" y="3739"/>
                      <a:pt x="16742" y="3083"/>
                      <a:pt x="15709" y="2505"/>
                    </a:cubicBezTo>
                    <a:cubicBezTo>
                      <a:pt x="13642" y="1302"/>
                      <a:pt x="11531" y="499"/>
                      <a:pt x="9384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2" name="Google Shape;273;p24"/>
              <p:cNvSpPr/>
              <p:nvPr/>
            </p:nvSpPr>
            <p:spPr>
              <a:xfrm>
                <a:off x="3425758" y="1990082"/>
                <a:ext cx="106925" cy="1371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56" h="21600" extrusionOk="0">
                    <a:moveTo>
                      <a:pt x="10156" y="0"/>
                    </a:moveTo>
                    <a:cubicBezTo>
                      <a:pt x="12521" y="2577"/>
                      <a:pt x="15035" y="5079"/>
                      <a:pt x="17577" y="7561"/>
                    </a:cubicBezTo>
                    <a:cubicBezTo>
                      <a:pt x="16712" y="7444"/>
                      <a:pt x="15846" y="7391"/>
                      <a:pt x="14981" y="7391"/>
                    </a:cubicBezTo>
                    <a:cubicBezTo>
                      <a:pt x="12589" y="7391"/>
                      <a:pt x="10210" y="7815"/>
                      <a:pt x="8007" y="8632"/>
                    </a:cubicBezTo>
                    <a:cubicBezTo>
                      <a:pt x="4344" y="10010"/>
                      <a:pt x="1775" y="12513"/>
                      <a:pt x="275" y="15492"/>
                    </a:cubicBezTo>
                    <a:cubicBezTo>
                      <a:pt x="-36" y="16287"/>
                      <a:pt x="-144" y="17252"/>
                      <a:pt x="275" y="18080"/>
                    </a:cubicBezTo>
                    <a:cubicBezTo>
                      <a:pt x="708" y="18970"/>
                      <a:pt x="1559" y="19585"/>
                      <a:pt x="2411" y="20052"/>
                    </a:cubicBezTo>
                    <a:cubicBezTo>
                      <a:pt x="4222" y="20890"/>
                      <a:pt x="6209" y="21186"/>
                      <a:pt x="8061" y="21399"/>
                    </a:cubicBezTo>
                    <a:cubicBezTo>
                      <a:pt x="9534" y="21536"/>
                      <a:pt x="11007" y="21600"/>
                      <a:pt x="12454" y="21600"/>
                    </a:cubicBezTo>
                    <a:cubicBezTo>
                      <a:pt x="14806" y="21600"/>
                      <a:pt x="17131" y="21441"/>
                      <a:pt x="19428" y="21186"/>
                    </a:cubicBezTo>
                    <a:cubicBezTo>
                      <a:pt x="15644" y="21186"/>
                      <a:pt x="11900" y="21017"/>
                      <a:pt x="8277" y="20476"/>
                    </a:cubicBezTo>
                    <a:cubicBezTo>
                      <a:pt x="6466" y="20179"/>
                      <a:pt x="4654" y="19755"/>
                      <a:pt x="3330" y="19002"/>
                    </a:cubicBezTo>
                    <a:cubicBezTo>
                      <a:pt x="1829" y="18292"/>
                      <a:pt x="1343" y="17125"/>
                      <a:pt x="1884" y="15916"/>
                    </a:cubicBezTo>
                    <a:cubicBezTo>
                      <a:pt x="3208" y="13477"/>
                      <a:pt x="5776" y="11145"/>
                      <a:pt x="8818" y="9883"/>
                    </a:cubicBezTo>
                    <a:cubicBezTo>
                      <a:pt x="10845" y="9056"/>
                      <a:pt x="13170" y="8685"/>
                      <a:pt x="15468" y="8685"/>
                    </a:cubicBezTo>
                    <a:cubicBezTo>
                      <a:pt x="16739" y="8685"/>
                      <a:pt x="18009" y="8791"/>
                      <a:pt x="19212" y="9003"/>
                    </a:cubicBezTo>
                    <a:lnTo>
                      <a:pt x="21456" y="9384"/>
                    </a:lnTo>
                    <a:lnTo>
                      <a:pt x="19969" y="8133"/>
                    </a:lnTo>
                    <a:cubicBezTo>
                      <a:pt x="16766" y="5366"/>
                      <a:pt x="13508" y="2640"/>
                      <a:pt x="10156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3" name="Google Shape;274;p24"/>
              <p:cNvSpPr/>
              <p:nvPr/>
            </p:nvSpPr>
            <p:spPr>
              <a:xfrm>
                <a:off x="3522961" y="1957682"/>
                <a:ext cx="60482" cy="31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416" y="2853"/>
                      <a:pt x="3120" y="5208"/>
                      <a:pt x="4824" y="7517"/>
                    </a:cubicBezTo>
                    <a:cubicBezTo>
                      <a:pt x="6432" y="9826"/>
                      <a:pt x="8232" y="11774"/>
                      <a:pt x="10056" y="13585"/>
                    </a:cubicBezTo>
                    <a:cubicBezTo>
                      <a:pt x="11856" y="15396"/>
                      <a:pt x="13656" y="16981"/>
                      <a:pt x="15624" y="18385"/>
                    </a:cubicBezTo>
                    <a:cubicBezTo>
                      <a:pt x="17544" y="19698"/>
                      <a:pt x="19512" y="21102"/>
                      <a:pt x="21600" y="21600"/>
                    </a:cubicBezTo>
                    <a:cubicBezTo>
                      <a:pt x="20160" y="18792"/>
                      <a:pt x="18456" y="16257"/>
                      <a:pt x="16872" y="14128"/>
                    </a:cubicBezTo>
                    <a:cubicBezTo>
                      <a:pt x="15168" y="11774"/>
                      <a:pt x="13344" y="9826"/>
                      <a:pt x="11544" y="8060"/>
                    </a:cubicBezTo>
                    <a:cubicBezTo>
                      <a:pt x="9768" y="6249"/>
                      <a:pt x="7968" y="4438"/>
                      <a:pt x="5952" y="3215"/>
                    </a:cubicBezTo>
                    <a:cubicBezTo>
                      <a:pt x="4080" y="1811"/>
                      <a:pt x="2088" y="543"/>
                      <a:pt x="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4" name="Google Shape;275;p24"/>
              <p:cNvSpPr/>
              <p:nvPr/>
            </p:nvSpPr>
            <p:spPr>
              <a:xfrm>
                <a:off x="3404161" y="2084532"/>
                <a:ext cx="16922" cy="127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0" y="0"/>
                    </a:moveTo>
                    <a:cubicBezTo>
                      <a:pt x="8909" y="0"/>
                      <a:pt x="6976" y="470"/>
                      <a:pt x="5295" y="2348"/>
                    </a:cubicBezTo>
                    <a:cubicBezTo>
                      <a:pt x="3278" y="4226"/>
                      <a:pt x="1681" y="5948"/>
                      <a:pt x="0" y="11113"/>
                    </a:cubicBezTo>
                    <a:cubicBezTo>
                      <a:pt x="1681" y="15339"/>
                      <a:pt x="3278" y="17061"/>
                      <a:pt x="5295" y="19096"/>
                    </a:cubicBezTo>
                    <a:cubicBezTo>
                      <a:pt x="6976" y="20817"/>
                      <a:pt x="8909" y="21600"/>
                      <a:pt x="10590" y="21600"/>
                    </a:cubicBezTo>
                    <a:cubicBezTo>
                      <a:pt x="12607" y="21600"/>
                      <a:pt x="14288" y="20817"/>
                      <a:pt x="16221" y="19096"/>
                    </a:cubicBezTo>
                    <a:cubicBezTo>
                      <a:pt x="17902" y="17061"/>
                      <a:pt x="19919" y="15339"/>
                      <a:pt x="21600" y="11113"/>
                    </a:cubicBezTo>
                    <a:cubicBezTo>
                      <a:pt x="19919" y="5948"/>
                      <a:pt x="17902" y="4226"/>
                      <a:pt x="16221" y="2348"/>
                    </a:cubicBezTo>
                    <a:cubicBezTo>
                      <a:pt x="14288" y="470"/>
                      <a:pt x="12607" y="0"/>
                      <a:pt x="1059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5" name="Google Shape;276;p24"/>
              <p:cNvSpPr/>
              <p:nvPr/>
            </p:nvSpPr>
            <p:spPr>
              <a:xfrm>
                <a:off x="3421801" y="2025002"/>
                <a:ext cx="27722" cy="324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68" y="2667"/>
                      <a:pt x="2015" y="4756"/>
                      <a:pt x="3204" y="7022"/>
                    </a:cubicBezTo>
                    <a:cubicBezTo>
                      <a:pt x="4651" y="9156"/>
                      <a:pt x="6304" y="10933"/>
                      <a:pt x="8113" y="12844"/>
                    </a:cubicBezTo>
                    <a:cubicBezTo>
                      <a:pt x="9973" y="14578"/>
                      <a:pt x="11782" y="16356"/>
                      <a:pt x="14262" y="17733"/>
                    </a:cubicBezTo>
                    <a:cubicBezTo>
                      <a:pt x="16484" y="19156"/>
                      <a:pt x="18758" y="20533"/>
                      <a:pt x="21600" y="21600"/>
                    </a:cubicBezTo>
                    <a:cubicBezTo>
                      <a:pt x="20980" y="18933"/>
                      <a:pt x="19791" y="16667"/>
                      <a:pt x="18344" y="14578"/>
                    </a:cubicBezTo>
                    <a:cubicBezTo>
                      <a:pt x="17104" y="12489"/>
                      <a:pt x="15244" y="10533"/>
                      <a:pt x="13642" y="8800"/>
                    </a:cubicBezTo>
                    <a:cubicBezTo>
                      <a:pt x="11575" y="7022"/>
                      <a:pt x="9767" y="5289"/>
                      <a:pt x="7544" y="3867"/>
                    </a:cubicBezTo>
                    <a:cubicBezTo>
                      <a:pt x="5271" y="2311"/>
                      <a:pt x="2842" y="889"/>
                      <a:pt x="0" y="0"/>
                    </a:cubicBezTo>
                    <a:close/>
                  </a:path>
                </a:pathLst>
              </a:custGeom>
              <a:solidFill>
                <a:srgbClr val="CE834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grpSp>
          <p:nvGrpSpPr>
            <p:cNvPr id="692" name="Google Shape;277;p24"/>
            <p:cNvGrpSpPr/>
            <p:nvPr/>
          </p:nvGrpSpPr>
          <p:grpSpPr>
            <a:xfrm>
              <a:off x="40318" y="1218238"/>
              <a:ext cx="1612804" cy="1435686"/>
              <a:chOff x="-1" y="0"/>
              <a:chExt cx="1612803" cy="1435684"/>
            </a:xfrm>
          </p:grpSpPr>
          <p:sp>
            <p:nvSpPr>
              <p:cNvPr id="687" name="Google Shape;278;p24"/>
              <p:cNvSpPr/>
              <p:nvPr/>
            </p:nvSpPr>
            <p:spPr>
              <a:xfrm>
                <a:off x="40319" y="691561"/>
                <a:ext cx="1032838" cy="744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7" h="21600" extrusionOk="0">
                    <a:moveTo>
                      <a:pt x="21351" y="0"/>
                    </a:moveTo>
                    <a:cubicBezTo>
                      <a:pt x="21350" y="0"/>
                      <a:pt x="21349" y="2"/>
                      <a:pt x="21347" y="2"/>
                    </a:cubicBezTo>
                    <a:cubicBezTo>
                      <a:pt x="21072" y="243"/>
                      <a:pt x="0" y="1936"/>
                      <a:pt x="0" y="1936"/>
                    </a:cubicBezTo>
                    <a:lnTo>
                      <a:pt x="651" y="21600"/>
                    </a:lnTo>
                    <a:lnTo>
                      <a:pt x="18939" y="21600"/>
                    </a:lnTo>
                    <a:cubicBezTo>
                      <a:pt x="18939" y="21600"/>
                      <a:pt x="21600" y="0"/>
                      <a:pt x="2135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8" name="Google Shape;279;p24"/>
              <p:cNvSpPr/>
              <p:nvPr/>
            </p:nvSpPr>
            <p:spPr>
              <a:xfrm>
                <a:off x="923039" y="406799"/>
                <a:ext cx="689764" cy="10288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45" y="0"/>
                    </a:moveTo>
                    <a:lnTo>
                      <a:pt x="0" y="21600"/>
                    </a:lnTo>
                    <a:lnTo>
                      <a:pt x="20550" y="21600"/>
                    </a:lnTo>
                    <a:lnTo>
                      <a:pt x="21600" y="16511"/>
                    </a:lnTo>
                    <a:lnTo>
                      <a:pt x="3345" y="0"/>
                    </a:lnTo>
                    <a:close/>
                  </a:path>
                </a:pathLst>
              </a:custGeom>
              <a:solidFill>
                <a:srgbClr val="CCCCC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89" name="Google Shape;280;p24"/>
              <p:cNvSpPr/>
              <p:nvPr/>
            </p:nvSpPr>
            <p:spPr>
              <a:xfrm>
                <a:off x="-2" y="406799"/>
                <a:ext cx="1029604" cy="351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2507"/>
                    </a:lnTo>
                    <a:lnTo>
                      <a:pt x="0" y="21600"/>
                    </a:lnTo>
                    <a:lnTo>
                      <a:pt x="20834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09232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0" name="Google Shape;281;p24"/>
              <p:cNvSpPr/>
              <p:nvPr/>
            </p:nvSpPr>
            <p:spPr>
              <a:xfrm>
                <a:off x="161639" y="-1"/>
                <a:ext cx="828723" cy="2340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226"/>
                    </a:lnTo>
                    <a:lnTo>
                      <a:pt x="0" y="21600"/>
                    </a:lnTo>
                    <a:lnTo>
                      <a:pt x="21093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B7B7B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1" name="Google Shape;282;p24"/>
              <p:cNvSpPr/>
              <p:nvPr/>
            </p:nvSpPr>
            <p:spPr>
              <a:xfrm>
                <a:off x="475559" y="234360"/>
                <a:ext cx="81363" cy="194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1841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99999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  <p:sp>
          <p:nvSpPr>
            <p:cNvPr id="693" name="Google Shape;283;p24"/>
            <p:cNvSpPr/>
            <p:nvPr/>
          </p:nvSpPr>
          <p:spPr>
            <a:xfrm>
              <a:off x="-2" y="2654280"/>
              <a:ext cx="6404043" cy="116282"/>
            </a:xfrm>
            <a:prstGeom prst="rect">
              <a:avLst/>
            </a:pr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695" name="Google Shape;197;p24"/>
          <p:cNvSpPr txBox="1"/>
          <p:nvPr/>
        </p:nvSpPr>
        <p:spPr>
          <a:xfrm>
            <a:off x="3389401" y="1344459"/>
            <a:ext cx="5267160" cy="70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spAutoFit/>
          </a:bodyPr>
          <a:lstStyle/>
          <a:p>
            <a:pPr algn="ctr">
              <a:lnSpc>
                <a:spcPct val="150000"/>
              </a:lnSpc>
              <a:defRPr sz="15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Use machine learning to analyze data and increase sales</a:t>
            </a:r>
          </a:p>
          <a:p>
            <a:pPr algn="r">
              <a:lnSpc>
                <a:spcPct val="150000"/>
              </a:lnSpc>
              <a:defRPr sz="12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- Jia Li</a:t>
            </a: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899331D0-DD26-4896-9C1B-97747EDBE8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2436" y="1388399"/>
            <a:ext cx="609600" cy="6096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9A0655F-E4BE-4458-B562-C26BC7D9461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78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06" objId="2"/>
        <p14:stopEvt time="16875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sp>
        <p:nvSpPr>
          <p:cNvPr id="836" name="Google Shape;1195;p38"/>
          <p:cNvSpPr txBox="1"/>
          <p:nvPr/>
        </p:nvSpPr>
        <p:spPr>
          <a:xfrm>
            <a:off x="381959" y="1520780"/>
            <a:ext cx="7837922" cy="51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Outlet Type and Outlet Location type - </a:t>
            </a:r>
            <a:r>
              <a:rPr sz="1600"/>
              <a:t>Supermarket Type1 &amp; Tier 2</a:t>
            </a:r>
          </a:p>
        </p:txBody>
      </p:sp>
      <p:pic>
        <p:nvPicPr>
          <p:cNvPr id="837" name="sales by outlet type and location.png" descr="sales by outlet type and location.png"/>
          <p:cNvPicPr>
            <a:picLocks noChangeAspect="1"/>
          </p:cNvPicPr>
          <p:nvPr/>
        </p:nvPicPr>
        <p:blipFill>
          <a:blip r:embed="rId7"/>
          <a:srcRect t="4628" r="9459" b="4628"/>
          <a:stretch>
            <a:fillRect/>
          </a:stretch>
        </p:blipFill>
        <p:spPr>
          <a:xfrm>
            <a:off x="385200" y="2004118"/>
            <a:ext cx="8373241" cy="31359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BF3A1905-419D-4EB0-A171-2DC06CDF36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40044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2B3DAC-13AC-459E-983C-1D01E8E4B50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589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46" objId="2"/>
        <p14:stopEvt time="14856" objId="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sp>
        <p:nvSpPr>
          <p:cNvPr id="840" name="Google Shape;1195;p38"/>
          <p:cNvSpPr txBox="1"/>
          <p:nvPr/>
        </p:nvSpPr>
        <p:spPr>
          <a:xfrm>
            <a:off x="365041" y="2843099"/>
            <a:ext cx="2789638" cy="132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Item Visibility</a:t>
            </a:r>
            <a:endParaRPr>
              <a:solidFill>
                <a:srgbClr val="F3F3F3"/>
              </a:solidFill>
            </a:endParaRPr>
          </a:p>
          <a:p>
            <a:pPr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160421" indent="-160421">
              <a:buSzPct val="100000"/>
              <a:buChar char="•"/>
              <a:defRPr sz="16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Lower item visibility gets more sales</a:t>
            </a:r>
          </a:p>
        </p:txBody>
      </p:sp>
      <p:pic>
        <p:nvPicPr>
          <p:cNvPr id="841" name="visibility vs sales.png" descr="visibility vs sale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3159" y="1416960"/>
            <a:ext cx="4969441" cy="37270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C58B5BAB-1E81-4CA6-B2ED-36C768FDB78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384362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A293B9B-00CB-4D3C-8F01-BC5F1D66B447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64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7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49" objId="2"/>
        <p14:stopEvt time="45818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1195;p38"/>
          <p:cNvSpPr txBox="1"/>
          <p:nvPr/>
        </p:nvSpPr>
        <p:spPr>
          <a:xfrm>
            <a:off x="551161" y="1834199"/>
            <a:ext cx="8041319" cy="2697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1. Linear Regression</a:t>
            </a: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Training data score - 0.55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Test data score - 0.59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RMSE - 1093</a:t>
            </a:r>
          </a:p>
        </p:txBody>
      </p:sp>
      <p:sp>
        <p:nvSpPr>
          <p:cNvPr id="844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Modeling</a:t>
            </a:r>
          </a:p>
        </p:txBody>
      </p:sp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19F34C37-CD4D-4931-BA70-870FDA297FF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5239" y="40044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2B0131-0023-43F0-8D0E-867B960ACA0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871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72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1" objId="2"/>
        <p14:stopEvt time="47985" objId="2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1195;p38"/>
          <p:cNvSpPr txBox="1"/>
          <p:nvPr/>
        </p:nvSpPr>
        <p:spPr>
          <a:xfrm>
            <a:off x="508681" y="1626599"/>
            <a:ext cx="8504638" cy="3307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2. Random Forest Regression</a:t>
            </a: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n_estimators = 80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Training data score - 0.93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Test data score - 0.57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RMSE - 1121</a:t>
            </a:r>
          </a:p>
        </p:txBody>
      </p:sp>
      <p:sp>
        <p:nvSpPr>
          <p:cNvPr id="847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Modeling</a:t>
            </a:r>
          </a:p>
        </p:txBody>
      </p:sp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B6F94556-C344-4FFE-A018-4EEDA469D1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6770" y="40044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22F7C19-C3E3-407A-9A73-5DFB847B69F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76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3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8" objId="2"/>
        <p14:stopEvt time="27050" objId="2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Modeling</a:t>
            </a:r>
          </a:p>
        </p:txBody>
      </p:sp>
      <p:pic>
        <p:nvPicPr>
          <p:cNvPr id="850" name="random forest impfeatures.png" descr="random forest impfeatures.png"/>
          <p:cNvPicPr>
            <a:picLocks noChangeAspect="1"/>
          </p:cNvPicPr>
          <p:nvPr/>
        </p:nvPicPr>
        <p:blipFill>
          <a:blip r:embed="rId7"/>
          <a:srcRect t="4634" r="9510" b="4634"/>
          <a:stretch>
            <a:fillRect/>
          </a:stretch>
        </p:blipFill>
        <p:spPr>
          <a:xfrm>
            <a:off x="29520" y="1433519"/>
            <a:ext cx="9109080" cy="3474362"/>
          </a:xfrm>
          <a:prstGeom prst="rect">
            <a:avLst/>
          </a:prstGeom>
          <a:ln w="12700">
            <a:miter lim="400000"/>
          </a:ln>
        </p:spPr>
      </p:pic>
      <p:sp>
        <p:nvSpPr>
          <p:cNvPr id="851" name="Google Shape;1195;p38"/>
          <p:cNvSpPr txBox="1"/>
          <p:nvPr/>
        </p:nvSpPr>
        <p:spPr>
          <a:xfrm>
            <a:off x="360720" y="1074238"/>
            <a:ext cx="8422560" cy="41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>
            <a:lvl1pPr>
              <a:defRPr sz="15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Item MRP, Outlet Type, Item Visibility are more important - from random forest regression model</a:t>
            </a:r>
          </a:p>
        </p:txBody>
      </p:sp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392C1BE3-294C-4318-B6B0-1C3C7CAB25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384362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22A724-9F80-4559-B622-F89F8280888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71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4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91" objId="2"/>
        <p14:stopEvt time="16238" objId="2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1195;p38"/>
          <p:cNvSpPr txBox="1"/>
          <p:nvPr/>
        </p:nvSpPr>
        <p:spPr>
          <a:xfrm>
            <a:off x="551161" y="1450739"/>
            <a:ext cx="8041319" cy="3307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3. KNN</a:t>
            </a: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n_neighbors = 13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Training data score - 0.58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Test data score - 0.54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RMSE - 1149</a:t>
            </a:r>
          </a:p>
        </p:txBody>
      </p:sp>
      <p:sp>
        <p:nvSpPr>
          <p:cNvPr id="854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Modeling</a:t>
            </a:r>
          </a:p>
        </p:txBody>
      </p:sp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D6D6ADE2-FE38-44BE-937D-A210648977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2177" y="416520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1FAD216-08F2-430D-92A8-23B01F947C75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10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69" objId="2"/>
        <p14:stopEvt time="19724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1537;p43"/>
          <p:cNvSpPr/>
          <p:nvPr/>
        </p:nvSpPr>
        <p:spPr>
          <a:xfrm>
            <a:off x="2689560" y="1612079"/>
            <a:ext cx="2193482" cy="32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320"/>
                </a:lnTo>
                <a:lnTo>
                  <a:pt x="525" y="21600"/>
                </a:lnTo>
                <a:lnTo>
                  <a:pt x="1014" y="21298"/>
                </a:lnTo>
                <a:lnTo>
                  <a:pt x="1504" y="21600"/>
                </a:lnTo>
                <a:lnTo>
                  <a:pt x="1993" y="21298"/>
                </a:lnTo>
                <a:lnTo>
                  <a:pt x="2482" y="21600"/>
                </a:lnTo>
                <a:lnTo>
                  <a:pt x="2972" y="21298"/>
                </a:lnTo>
                <a:lnTo>
                  <a:pt x="3461" y="21600"/>
                </a:lnTo>
                <a:lnTo>
                  <a:pt x="3950" y="21298"/>
                </a:lnTo>
                <a:lnTo>
                  <a:pt x="4440" y="21600"/>
                </a:lnTo>
                <a:lnTo>
                  <a:pt x="4929" y="21298"/>
                </a:lnTo>
                <a:lnTo>
                  <a:pt x="5418" y="21600"/>
                </a:lnTo>
                <a:lnTo>
                  <a:pt x="5908" y="21298"/>
                </a:lnTo>
                <a:lnTo>
                  <a:pt x="6397" y="21600"/>
                </a:lnTo>
                <a:lnTo>
                  <a:pt x="6886" y="21298"/>
                </a:lnTo>
                <a:lnTo>
                  <a:pt x="7376" y="21600"/>
                </a:lnTo>
                <a:lnTo>
                  <a:pt x="7865" y="21298"/>
                </a:lnTo>
                <a:lnTo>
                  <a:pt x="8353" y="21600"/>
                </a:lnTo>
                <a:lnTo>
                  <a:pt x="8843" y="21298"/>
                </a:lnTo>
                <a:lnTo>
                  <a:pt x="9332" y="21600"/>
                </a:lnTo>
                <a:lnTo>
                  <a:pt x="9822" y="21298"/>
                </a:lnTo>
                <a:lnTo>
                  <a:pt x="10311" y="21600"/>
                </a:lnTo>
                <a:lnTo>
                  <a:pt x="10800" y="21298"/>
                </a:lnTo>
                <a:lnTo>
                  <a:pt x="11289" y="21600"/>
                </a:lnTo>
                <a:lnTo>
                  <a:pt x="11779" y="21298"/>
                </a:lnTo>
                <a:lnTo>
                  <a:pt x="12268" y="21600"/>
                </a:lnTo>
                <a:lnTo>
                  <a:pt x="12758" y="21298"/>
                </a:lnTo>
                <a:lnTo>
                  <a:pt x="13247" y="21600"/>
                </a:lnTo>
                <a:lnTo>
                  <a:pt x="13736" y="21298"/>
                </a:lnTo>
                <a:lnTo>
                  <a:pt x="14226" y="21600"/>
                </a:lnTo>
                <a:lnTo>
                  <a:pt x="14715" y="21298"/>
                </a:lnTo>
                <a:lnTo>
                  <a:pt x="15204" y="21600"/>
                </a:lnTo>
                <a:lnTo>
                  <a:pt x="15694" y="21298"/>
                </a:lnTo>
                <a:lnTo>
                  <a:pt x="16183" y="21600"/>
                </a:lnTo>
                <a:lnTo>
                  <a:pt x="16673" y="21298"/>
                </a:lnTo>
                <a:lnTo>
                  <a:pt x="17162" y="21600"/>
                </a:lnTo>
                <a:lnTo>
                  <a:pt x="17650" y="21298"/>
                </a:lnTo>
                <a:lnTo>
                  <a:pt x="18139" y="21600"/>
                </a:lnTo>
                <a:lnTo>
                  <a:pt x="18629" y="21298"/>
                </a:lnTo>
                <a:lnTo>
                  <a:pt x="19118" y="21600"/>
                </a:lnTo>
                <a:lnTo>
                  <a:pt x="19607" y="21298"/>
                </a:lnTo>
                <a:lnTo>
                  <a:pt x="20097" y="21600"/>
                </a:lnTo>
                <a:lnTo>
                  <a:pt x="20586" y="21298"/>
                </a:lnTo>
                <a:lnTo>
                  <a:pt x="21075" y="21600"/>
                </a:lnTo>
                <a:lnTo>
                  <a:pt x="21600" y="21320"/>
                </a:lnTo>
                <a:lnTo>
                  <a:pt x="21600" y="0"/>
                </a:lnTo>
                <a:lnTo>
                  <a:pt x="21075" y="328"/>
                </a:lnTo>
                <a:lnTo>
                  <a:pt x="20586" y="22"/>
                </a:lnTo>
                <a:lnTo>
                  <a:pt x="20097" y="328"/>
                </a:lnTo>
                <a:lnTo>
                  <a:pt x="19607" y="22"/>
                </a:lnTo>
                <a:lnTo>
                  <a:pt x="19118" y="328"/>
                </a:lnTo>
                <a:lnTo>
                  <a:pt x="18629" y="22"/>
                </a:lnTo>
                <a:lnTo>
                  <a:pt x="18139" y="328"/>
                </a:lnTo>
                <a:lnTo>
                  <a:pt x="17650" y="22"/>
                </a:lnTo>
                <a:lnTo>
                  <a:pt x="17162" y="328"/>
                </a:lnTo>
                <a:lnTo>
                  <a:pt x="16673" y="22"/>
                </a:lnTo>
                <a:lnTo>
                  <a:pt x="16183" y="328"/>
                </a:lnTo>
                <a:lnTo>
                  <a:pt x="15694" y="22"/>
                </a:lnTo>
                <a:lnTo>
                  <a:pt x="15204" y="328"/>
                </a:lnTo>
                <a:lnTo>
                  <a:pt x="14715" y="22"/>
                </a:lnTo>
                <a:lnTo>
                  <a:pt x="14226" y="328"/>
                </a:lnTo>
                <a:lnTo>
                  <a:pt x="13736" y="22"/>
                </a:lnTo>
                <a:lnTo>
                  <a:pt x="13247" y="328"/>
                </a:lnTo>
                <a:lnTo>
                  <a:pt x="12758" y="22"/>
                </a:lnTo>
                <a:lnTo>
                  <a:pt x="12268" y="328"/>
                </a:lnTo>
                <a:lnTo>
                  <a:pt x="11779" y="22"/>
                </a:lnTo>
                <a:lnTo>
                  <a:pt x="11289" y="328"/>
                </a:lnTo>
                <a:lnTo>
                  <a:pt x="10800" y="22"/>
                </a:lnTo>
                <a:lnTo>
                  <a:pt x="10311" y="328"/>
                </a:lnTo>
                <a:lnTo>
                  <a:pt x="9822" y="22"/>
                </a:lnTo>
                <a:lnTo>
                  <a:pt x="9332" y="328"/>
                </a:lnTo>
                <a:lnTo>
                  <a:pt x="8843" y="22"/>
                </a:lnTo>
                <a:lnTo>
                  <a:pt x="8353" y="328"/>
                </a:lnTo>
                <a:lnTo>
                  <a:pt x="7865" y="22"/>
                </a:lnTo>
                <a:lnTo>
                  <a:pt x="7376" y="328"/>
                </a:lnTo>
                <a:lnTo>
                  <a:pt x="6886" y="22"/>
                </a:lnTo>
                <a:lnTo>
                  <a:pt x="6397" y="328"/>
                </a:lnTo>
                <a:lnTo>
                  <a:pt x="5908" y="22"/>
                </a:lnTo>
                <a:lnTo>
                  <a:pt x="5418" y="328"/>
                </a:lnTo>
                <a:lnTo>
                  <a:pt x="4929" y="22"/>
                </a:lnTo>
                <a:lnTo>
                  <a:pt x="4440" y="328"/>
                </a:lnTo>
                <a:lnTo>
                  <a:pt x="3950" y="22"/>
                </a:lnTo>
                <a:lnTo>
                  <a:pt x="3461" y="328"/>
                </a:lnTo>
                <a:lnTo>
                  <a:pt x="2972" y="22"/>
                </a:lnTo>
                <a:lnTo>
                  <a:pt x="2482" y="328"/>
                </a:lnTo>
                <a:lnTo>
                  <a:pt x="1993" y="22"/>
                </a:lnTo>
                <a:lnTo>
                  <a:pt x="1504" y="328"/>
                </a:lnTo>
                <a:lnTo>
                  <a:pt x="1014" y="22"/>
                </a:lnTo>
                <a:lnTo>
                  <a:pt x="525" y="3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57" name="Google Shape;1538;p43"/>
          <p:cNvSpPr txBox="1"/>
          <p:nvPr/>
        </p:nvSpPr>
        <p:spPr>
          <a:xfrm>
            <a:off x="1374839" y="416520"/>
            <a:ext cx="6390002" cy="55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ctr">
              <a:defRPr sz="24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Conclusion and Recommendation</a:t>
            </a:r>
          </a:p>
        </p:txBody>
      </p:sp>
      <p:sp>
        <p:nvSpPr>
          <p:cNvPr id="858" name="Google Shape;1539;p43"/>
          <p:cNvSpPr txBox="1"/>
          <p:nvPr/>
        </p:nvSpPr>
        <p:spPr>
          <a:xfrm>
            <a:off x="2633399" y="3201118"/>
            <a:ext cx="2306160" cy="8813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marL="130320" indent="-129960">
              <a:buClr>
                <a:srgbClr val="092329"/>
              </a:buClr>
              <a:buSzPct val="100000"/>
              <a:buFont typeface="Symbol"/>
              <a:buChar char="·"/>
              <a:defRPr sz="13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Linear Regression</a:t>
            </a:r>
          </a:p>
          <a:p>
            <a:pPr>
              <a:defRPr sz="1300" spc="-1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481319" lvl="1" indent="-100078">
              <a:buClr>
                <a:srgbClr val="092329"/>
              </a:buClr>
              <a:buSzPct val="100000"/>
              <a:buFont typeface="Symbol"/>
              <a:buChar char="·"/>
              <a:defRPr sz="1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Higher test data score - 0.59</a:t>
            </a:r>
          </a:p>
          <a:p>
            <a:pPr marL="481319" lvl="1" indent="-100078">
              <a:buClr>
                <a:srgbClr val="092329"/>
              </a:buClr>
              <a:buSzPct val="100000"/>
              <a:buFont typeface="Symbol"/>
              <a:buChar char="·"/>
              <a:defRPr sz="1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Lower RMSE -1093</a:t>
            </a:r>
          </a:p>
        </p:txBody>
      </p:sp>
      <p:sp>
        <p:nvSpPr>
          <p:cNvPr id="859" name="Google Shape;1540;p43"/>
          <p:cNvSpPr txBox="1"/>
          <p:nvPr/>
        </p:nvSpPr>
        <p:spPr>
          <a:xfrm>
            <a:off x="2979361" y="2015638"/>
            <a:ext cx="1613878" cy="48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17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Final Model</a:t>
            </a:r>
          </a:p>
        </p:txBody>
      </p:sp>
      <p:sp>
        <p:nvSpPr>
          <p:cNvPr id="860" name="Google Shape;1542;p43"/>
          <p:cNvSpPr/>
          <p:nvPr/>
        </p:nvSpPr>
        <p:spPr>
          <a:xfrm>
            <a:off x="2775598" y="2811958"/>
            <a:ext cx="2021762" cy="2"/>
          </a:xfrm>
          <a:prstGeom prst="line">
            <a:avLst/>
          </a:prstGeom>
          <a:ln w="19050">
            <a:solidFill>
              <a:srgbClr val="092329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1" name="Google Shape;1543;p43"/>
          <p:cNvSpPr/>
          <p:nvPr/>
        </p:nvSpPr>
        <p:spPr>
          <a:xfrm>
            <a:off x="5488199" y="1612079"/>
            <a:ext cx="2397963" cy="3242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320"/>
                </a:lnTo>
                <a:lnTo>
                  <a:pt x="525" y="21600"/>
                </a:lnTo>
                <a:lnTo>
                  <a:pt x="1014" y="21298"/>
                </a:lnTo>
                <a:lnTo>
                  <a:pt x="1504" y="21600"/>
                </a:lnTo>
                <a:lnTo>
                  <a:pt x="1993" y="21298"/>
                </a:lnTo>
                <a:lnTo>
                  <a:pt x="2482" y="21600"/>
                </a:lnTo>
                <a:lnTo>
                  <a:pt x="2972" y="21298"/>
                </a:lnTo>
                <a:lnTo>
                  <a:pt x="3461" y="21600"/>
                </a:lnTo>
                <a:lnTo>
                  <a:pt x="3950" y="21298"/>
                </a:lnTo>
                <a:lnTo>
                  <a:pt x="4440" y="21600"/>
                </a:lnTo>
                <a:lnTo>
                  <a:pt x="4929" y="21298"/>
                </a:lnTo>
                <a:lnTo>
                  <a:pt x="5418" y="21600"/>
                </a:lnTo>
                <a:lnTo>
                  <a:pt x="5908" y="21298"/>
                </a:lnTo>
                <a:lnTo>
                  <a:pt x="6397" y="21600"/>
                </a:lnTo>
                <a:lnTo>
                  <a:pt x="6886" y="21298"/>
                </a:lnTo>
                <a:lnTo>
                  <a:pt x="7376" y="21600"/>
                </a:lnTo>
                <a:lnTo>
                  <a:pt x="7865" y="21298"/>
                </a:lnTo>
                <a:lnTo>
                  <a:pt x="8353" y="21600"/>
                </a:lnTo>
                <a:lnTo>
                  <a:pt x="8843" y="21298"/>
                </a:lnTo>
                <a:lnTo>
                  <a:pt x="9332" y="21600"/>
                </a:lnTo>
                <a:lnTo>
                  <a:pt x="9822" y="21298"/>
                </a:lnTo>
                <a:lnTo>
                  <a:pt x="10311" y="21600"/>
                </a:lnTo>
                <a:lnTo>
                  <a:pt x="10800" y="21298"/>
                </a:lnTo>
                <a:lnTo>
                  <a:pt x="11289" y="21600"/>
                </a:lnTo>
                <a:lnTo>
                  <a:pt x="11779" y="21298"/>
                </a:lnTo>
                <a:lnTo>
                  <a:pt x="12268" y="21600"/>
                </a:lnTo>
                <a:lnTo>
                  <a:pt x="12758" y="21298"/>
                </a:lnTo>
                <a:lnTo>
                  <a:pt x="13247" y="21600"/>
                </a:lnTo>
                <a:lnTo>
                  <a:pt x="13736" y="21298"/>
                </a:lnTo>
                <a:lnTo>
                  <a:pt x="14226" y="21600"/>
                </a:lnTo>
                <a:lnTo>
                  <a:pt x="14715" y="21298"/>
                </a:lnTo>
                <a:lnTo>
                  <a:pt x="15204" y="21600"/>
                </a:lnTo>
                <a:lnTo>
                  <a:pt x="15694" y="21298"/>
                </a:lnTo>
                <a:lnTo>
                  <a:pt x="16183" y="21600"/>
                </a:lnTo>
                <a:lnTo>
                  <a:pt x="16673" y="21298"/>
                </a:lnTo>
                <a:lnTo>
                  <a:pt x="17162" y="21600"/>
                </a:lnTo>
                <a:lnTo>
                  <a:pt x="17650" y="21298"/>
                </a:lnTo>
                <a:lnTo>
                  <a:pt x="18139" y="21600"/>
                </a:lnTo>
                <a:lnTo>
                  <a:pt x="18629" y="21298"/>
                </a:lnTo>
                <a:lnTo>
                  <a:pt x="19118" y="21600"/>
                </a:lnTo>
                <a:lnTo>
                  <a:pt x="19607" y="21298"/>
                </a:lnTo>
                <a:lnTo>
                  <a:pt x="20097" y="21600"/>
                </a:lnTo>
                <a:lnTo>
                  <a:pt x="20586" y="21298"/>
                </a:lnTo>
                <a:lnTo>
                  <a:pt x="21075" y="21600"/>
                </a:lnTo>
                <a:lnTo>
                  <a:pt x="21600" y="21320"/>
                </a:lnTo>
                <a:lnTo>
                  <a:pt x="21600" y="0"/>
                </a:lnTo>
                <a:lnTo>
                  <a:pt x="21075" y="328"/>
                </a:lnTo>
                <a:lnTo>
                  <a:pt x="20586" y="22"/>
                </a:lnTo>
                <a:lnTo>
                  <a:pt x="20097" y="328"/>
                </a:lnTo>
                <a:lnTo>
                  <a:pt x="19607" y="22"/>
                </a:lnTo>
                <a:lnTo>
                  <a:pt x="19118" y="328"/>
                </a:lnTo>
                <a:lnTo>
                  <a:pt x="18629" y="22"/>
                </a:lnTo>
                <a:lnTo>
                  <a:pt x="18139" y="328"/>
                </a:lnTo>
                <a:lnTo>
                  <a:pt x="17650" y="22"/>
                </a:lnTo>
                <a:lnTo>
                  <a:pt x="17162" y="328"/>
                </a:lnTo>
                <a:lnTo>
                  <a:pt x="16673" y="22"/>
                </a:lnTo>
                <a:lnTo>
                  <a:pt x="16183" y="328"/>
                </a:lnTo>
                <a:lnTo>
                  <a:pt x="15694" y="22"/>
                </a:lnTo>
                <a:lnTo>
                  <a:pt x="15204" y="328"/>
                </a:lnTo>
                <a:lnTo>
                  <a:pt x="14715" y="22"/>
                </a:lnTo>
                <a:lnTo>
                  <a:pt x="14226" y="328"/>
                </a:lnTo>
                <a:lnTo>
                  <a:pt x="13736" y="22"/>
                </a:lnTo>
                <a:lnTo>
                  <a:pt x="13247" y="328"/>
                </a:lnTo>
                <a:lnTo>
                  <a:pt x="12758" y="22"/>
                </a:lnTo>
                <a:lnTo>
                  <a:pt x="12268" y="328"/>
                </a:lnTo>
                <a:lnTo>
                  <a:pt x="11779" y="22"/>
                </a:lnTo>
                <a:lnTo>
                  <a:pt x="11289" y="328"/>
                </a:lnTo>
                <a:lnTo>
                  <a:pt x="10800" y="22"/>
                </a:lnTo>
                <a:lnTo>
                  <a:pt x="10311" y="328"/>
                </a:lnTo>
                <a:lnTo>
                  <a:pt x="9822" y="22"/>
                </a:lnTo>
                <a:lnTo>
                  <a:pt x="9332" y="328"/>
                </a:lnTo>
                <a:lnTo>
                  <a:pt x="8843" y="22"/>
                </a:lnTo>
                <a:lnTo>
                  <a:pt x="8353" y="328"/>
                </a:lnTo>
                <a:lnTo>
                  <a:pt x="7865" y="22"/>
                </a:lnTo>
                <a:lnTo>
                  <a:pt x="7376" y="328"/>
                </a:lnTo>
                <a:lnTo>
                  <a:pt x="6886" y="22"/>
                </a:lnTo>
                <a:lnTo>
                  <a:pt x="6397" y="328"/>
                </a:lnTo>
                <a:lnTo>
                  <a:pt x="5908" y="22"/>
                </a:lnTo>
                <a:lnTo>
                  <a:pt x="5418" y="328"/>
                </a:lnTo>
                <a:lnTo>
                  <a:pt x="4929" y="22"/>
                </a:lnTo>
                <a:lnTo>
                  <a:pt x="4440" y="328"/>
                </a:lnTo>
                <a:lnTo>
                  <a:pt x="3950" y="22"/>
                </a:lnTo>
                <a:lnTo>
                  <a:pt x="3461" y="328"/>
                </a:lnTo>
                <a:lnTo>
                  <a:pt x="2972" y="22"/>
                </a:lnTo>
                <a:lnTo>
                  <a:pt x="2482" y="328"/>
                </a:lnTo>
                <a:lnTo>
                  <a:pt x="1993" y="22"/>
                </a:lnTo>
                <a:lnTo>
                  <a:pt x="1504" y="328"/>
                </a:lnTo>
                <a:lnTo>
                  <a:pt x="1014" y="22"/>
                </a:lnTo>
                <a:lnTo>
                  <a:pt x="525" y="3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62" name="Google Shape;1544;p43"/>
          <p:cNvSpPr txBox="1"/>
          <p:nvPr/>
        </p:nvSpPr>
        <p:spPr>
          <a:xfrm>
            <a:off x="5590081" y="3201118"/>
            <a:ext cx="2193480" cy="792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/>
          <a:p>
            <a:pPr marL="130342" indent="-130342">
              <a:buSzPct val="100000"/>
              <a:buChar char="•"/>
              <a:defRPr sz="13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Item MRP</a:t>
            </a:r>
          </a:p>
          <a:p>
            <a:pPr marL="130342" indent="-130342">
              <a:buSzPct val="100000"/>
              <a:buChar char="•"/>
              <a:defRPr sz="13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Outlet Location Type</a:t>
            </a:r>
          </a:p>
          <a:p>
            <a:pPr marL="130342" indent="-130342">
              <a:buSzPct val="100000"/>
              <a:buChar char="•"/>
              <a:defRPr sz="13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Outlet Type</a:t>
            </a:r>
          </a:p>
        </p:txBody>
      </p:sp>
      <p:sp>
        <p:nvSpPr>
          <p:cNvPr id="863" name="Google Shape;1547;p43"/>
          <p:cNvSpPr/>
          <p:nvPr/>
        </p:nvSpPr>
        <p:spPr>
          <a:xfrm>
            <a:off x="5625720" y="2811958"/>
            <a:ext cx="2122202" cy="2"/>
          </a:xfrm>
          <a:prstGeom prst="line">
            <a:avLst/>
          </a:prstGeom>
          <a:ln w="19050">
            <a:solidFill>
              <a:srgbClr val="092329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64" name="Google Shape;1195;p38"/>
          <p:cNvSpPr txBox="1"/>
          <p:nvPr/>
        </p:nvSpPr>
        <p:spPr>
          <a:xfrm>
            <a:off x="432719" y="2944440"/>
            <a:ext cx="783792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normAutofit/>
          </a:bodyPr>
          <a:lstStyle>
            <a:lvl1pPr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Conclusion</a:t>
            </a:r>
          </a:p>
        </p:txBody>
      </p:sp>
      <p:sp>
        <p:nvSpPr>
          <p:cNvPr id="865" name="Google Shape;1540;p43"/>
          <p:cNvSpPr txBox="1"/>
          <p:nvPr/>
        </p:nvSpPr>
        <p:spPr>
          <a:xfrm>
            <a:off x="5676299" y="1971718"/>
            <a:ext cx="202176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17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Important Features</a:t>
            </a:r>
          </a:p>
        </p:txBody>
      </p:sp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11255B98-9F00-496B-B8E7-1D8B0F517B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1849" y="387309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5FE27D-5DB1-4EF8-95F8-918C8105493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345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18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31" objId="2"/>
        <p14:stopEvt time="42765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1195;p38"/>
          <p:cNvSpPr txBox="1"/>
          <p:nvPr/>
        </p:nvSpPr>
        <p:spPr>
          <a:xfrm>
            <a:off x="551340" y="2203406"/>
            <a:ext cx="8041320" cy="17576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Recommendation</a:t>
            </a: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Sell higher price products</a:t>
            </a:r>
            <a:endParaRPr>
              <a:solidFill>
                <a:srgbClr val="F3F3F3"/>
              </a:solidFill>
            </a:endParaRPr>
          </a:p>
          <a:p>
            <a:pPr marL="742326" indent="-200526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Build Supermarket Type1 on Tier 2 location</a:t>
            </a:r>
          </a:p>
        </p:txBody>
      </p:sp>
      <p:sp>
        <p:nvSpPr>
          <p:cNvPr id="868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Conclusion and Recommendation</a:t>
            </a:r>
          </a:p>
        </p:txBody>
      </p:sp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62F329A2-790D-4216-98F4-98319214B1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5239" y="40044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5E9CE2-2C72-410D-9C5E-564948330DA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093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79" objId="2"/>
        <p14:stopEvt time="19192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437;p28"/>
          <p:cNvGrpSpPr/>
          <p:nvPr/>
        </p:nvGrpSpPr>
        <p:grpSpPr>
          <a:xfrm>
            <a:off x="319677" y="3680276"/>
            <a:ext cx="516606" cy="1157406"/>
            <a:chOff x="-1" y="-1"/>
            <a:chExt cx="516604" cy="1157404"/>
          </a:xfrm>
        </p:grpSpPr>
        <p:sp>
          <p:nvSpPr>
            <p:cNvPr id="697" name="Google Shape;438;p28"/>
            <p:cNvSpPr/>
            <p:nvPr/>
          </p:nvSpPr>
          <p:spPr>
            <a:xfrm>
              <a:off x="-2" y="818640"/>
              <a:ext cx="516605" cy="338763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00" name="Google Shape;439;p28"/>
            <p:cNvGrpSpPr/>
            <p:nvPr/>
          </p:nvGrpSpPr>
          <p:grpSpPr>
            <a:xfrm>
              <a:off x="233279" y="-2"/>
              <a:ext cx="46445" cy="1004766"/>
              <a:chOff x="0" y="0"/>
              <a:chExt cx="46443" cy="1004765"/>
            </a:xfrm>
          </p:grpSpPr>
          <p:sp>
            <p:nvSpPr>
              <p:cNvPr id="698" name="Google Shape;440;p28"/>
              <p:cNvSpPr/>
              <p:nvPr/>
            </p:nvSpPr>
            <p:spPr>
              <a:xfrm>
                <a:off x="17410" y="-1"/>
                <a:ext cx="12702" cy="981365"/>
              </a:xfrm>
              <a:prstGeom prst="rect">
                <a:avLst/>
              </a:pr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699" name="Google Shape;441;p28"/>
              <p:cNvSpPr/>
              <p:nvPr/>
            </p:nvSpPr>
            <p:spPr>
              <a:xfrm>
                <a:off x="-1" y="958322"/>
                <a:ext cx="46444" cy="46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3373"/>
                    </a:moveTo>
                    <a:cubicBezTo>
                      <a:pt x="14911" y="3373"/>
                      <a:pt x="18225" y="6698"/>
                      <a:pt x="18225" y="10800"/>
                    </a:cubicBezTo>
                    <a:cubicBezTo>
                      <a:pt x="18225" y="14902"/>
                      <a:pt x="14911" y="18227"/>
                      <a:pt x="10794" y="18227"/>
                    </a:cubicBezTo>
                    <a:cubicBezTo>
                      <a:pt x="6689" y="18227"/>
                      <a:pt x="3375" y="14902"/>
                      <a:pt x="3375" y="10800"/>
                    </a:cubicBezTo>
                    <a:cubicBezTo>
                      <a:pt x="3375" y="6698"/>
                      <a:pt x="6689" y="3373"/>
                      <a:pt x="10794" y="3373"/>
                    </a:cubicBezTo>
                    <a:close/>
                    <a:moveTo>
                      <a:pt x="10794" y="0"/>
                    </a:moveTo>
                    <a:cubicBezTo>
                      <a:pt x="4823" y="0"/>
                      <a:pt x="0" y="4832"/>
                      <a:pt x="0" y="10800"/>
                    </a:cubicBezTo>
                    <a:cubicBezTo>
                      <a:pt x="0" y="16768"/>
                      <a:pt x="4823" y="21600"/>
                      <a:pt x="10794" y="21600"/>
                    </a:cubicBezTo>
                    <a:cubicBezTo>
                      <a:pt x="16718" y="21600"/>
                      <a:pt x="21600" y="16768"/>
                      <a:pt x="21600" y="10800"/>
                    </a:cubicBezTo>
                    <a:cubicBezTo>
                      <a:pt x="21600" y="4832"/>
                      <a:pt x="16718" y="0"/>
                      <a:pt x="1079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706" name="Google Shape;437;p28"/>
          <p:cNvGrpSpPr/>
          <p:nvPr/>
        </p:nvGrpSpPr>
        <p:grpSpPr>
          <a:xfrm>
            <a:off x="319677" y="2701797"/>
            <a:ext cx="516606" cy="1157405"/>
            <a:chOff x="-1" y="-1"/>
            <a:chExt cx="516604" cy="1157404"/>
          </a:xfrm>
        </p:grpSpPr>
        <p:sp>
          <p:nvSpPr>
            <p:cNvPr id="702" name="Google Shape;438;p28"/>
            <p:cNvSpPr/>
            <p:nvPr/>
          </p:nvSpPr>
          <p:spPr>
            <a:xfrm>
              <a:off x="-2" y="818640"/>
              <a:ext cx="516605" cy="338763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05" name="Google Shape;439;p28"/>
            <p:cNvGrpSpPr/>
            <p:nvPr/>
          </p:nvGrpSpPr>
          <p:grpSpPr>
            <a:xfrm>
              <a:off x="233279" y="-2"/>
              <a:ext cx="46445" cy="1004766"/>
              <a:chOff x="0" y="0"/>
              <a:chExt cx="46443" cy="1004765"/>
            </a:xfrm>
          </p:grpSpPr>
          <p:sp>
            <p:nvSpPr>
              <p:cNvPr id="703" name="Google Shape;440;p28"/>
              <p:cNvSpPr/>
              <p:nvPr/>
            </p:nvSpPr>
            <p:spPr>
              <a:xfrm>
                <a:off x="17410" y="-1"/>
                <a:ext cx="12702" cy="981365"/>
              </a:xfrm>
              <a:prstGeom prst="rect">
                <a:avLst/>
              </a:pr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4" name="Google Shape;441;p28"/>
              <p:cNvSpPr/>
              <p:nvPr/>
            </p:nvSpPr>
            <p:spPr>
              <a:xfrm>
                <a:off x="-1" y="958322"/>
                <a:ext cx="46444" cy="46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3373"/>
                    </a:moveTo>
                    <a:cubicBezTo>
                      <a:pt x="14911" y="3373"/>
                      <a:pt x="18225" y="6698"/>
                      <a:pt x="18225" y="10800"/>
                    </a:cubicBezTo>
                    <a:cubicBezTo>
                      <a:pt x="18225" y="14902"/>
                      <a:pt x="14911" y="18227"/>
                      <a:pt x="10794" y="18227"/>
                    </a:cubicBezTo>
                    <a:cubicBezTo>
                      <a:pt x="6689" y="18227"/>
                      <a:pt x="3375" y="14902"/>
                      <a:pt x="3375" y="10800"/>
                    </a:cubicBezTo>
                    <a:cubicBezTo>
                      <a:pt x="3375" y="6698"/>
                      <a:pt x="6689" y="3373"/>
                      <a:pt x="10794" y="3373"/>
                    </a:cubicBezTo>
                    <a:close/>
                    <a:moveTo>
                      <a:pt x="10794" y="0"/>
                    </a:moveTo>
                    <a:cubicBezTo>
                      <a:pt x="4823" y="0"/>
                      <a:pt x="0" y="4832"/>
                      <a:pt x="0" y="10800"/>
                    </a:cubicBezTo>
                    <a:cubicBezTo>
                      <a:pt x="0" y="16768"/>
                      <a:pt x="4823" y="21600"/>
                      <a:pt x="10794" y="21600"/>
                    </a:cubicBezTo>
                    <a:cubicBezTo>
                      <a:pt x="16718" y="21600"/>
                      <a:pt x="21600" y="16768"/>
                      <a:pt x="21600" y="10800"/>
                    </a:cubicBezTo>
                    <a:cubicBezTo>
                      <a:pt x="21600" y="4832"/>
                      <a:pt x="16718" y="0"/>
                      <a:pt x="1079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711" name="Google Shape;442;p28"/>
          <p:cNvGrpSpPr/>
          <p:nvPr/>
        </p:nvGrpSpPr>
        <p:grpSpPr>
          <a:xfrm>
            <a:off x="317878" y="1631158"/>
            <a:ext cx="516603" cy="1292764"/>
            <a:chOff x="0" y="0"/>
            <a:chExt cx="516601" cy="1292762"/>
          </a:xfrm>
        </p:grpSpPr>
        <p:sp>
          <p:nvSpPr>
            <p:cNvPr id="707" name="Google Shape;443;p28"/>
            <p:cNvSpPr/>
            <p:nvPr/>
          </p:nvSpPr>
          <p:spPr>
            <a:xfrm>
              <a:off x="-1" y="954001"/>
              <a:ext cx="516603" cy="338762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10" name="Google Shape;444;p28"/>
            <p:cNvGrpSpPr/>
            <p:nvPr/>
          </p:nvGrpSpPr>
          <p:grpSpPr>
            <a:xfrm>
              <a:off x="235079" y="-1"/>
              <a:ext cx="46444" cy="1029966"/>
              <a:chOff x="0" y="0"/>
              <a:chExt cx="46443" cy="1029964"/>
            </a:xfrm>
          </p:grpSpPr>
          <p:sp>
            <p:nvSpPr>
              <p:cNvPr id="708" name="Google Shape;445;p28"/>
              <p:cNvSpPr/>
              <p:nvPr/>
            </p:nvSpPr>
            <p:spPr>
              <a:xfrm>
                <a:off x="16330" y="-1"/>
                <a:ext cx="12702" cy="1006566"/>
              </a:xfrm>
              <a:prstGeom prst="rect">
                <a:avLst/>
              </a:pr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09" name="Google Shape;446;p28"/>
              <p:cNvSpPr/>
              <p:nvPr/>
            </p:nvSpPr>
            <p:spPr>
              <a:xfrm>
                <a:off x="-1" y="983523"/>
                <a:ext cx="46444" cy="46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3373"/>
                    </a:moveTo>
                    <a:cubicBezTo>
                      <a:pt x="14911" y="3373"/>
                      <a:pt x="18225" y="6698"/>
                      <a:pt x="18225" y="10800"/>
                    </a:cubicBezTo>
                    <a:cubicBezTo>
                      <a:pt x="18225" y="14902"/>
                      <a:pt x="14911" y="18227"/>
                      <a:pt x="10794" y="18227"/>
                    </a:cubicBezTo>
                    <a:cubicBezTo>
                      <a:pt x="6689" y="18227"/>
                      <a:pt x="3375" y="14902"/>
                      <a:pt x="3375" y="10800"/>
                    </a:cubicBezTo>
                    <a:cubicBezTo>
                      <a:pt x="3375" y="6698"/>
                      <a:pt x="6689" y="3373"/>
                      <a:pt x="10794" y="3373"/>
                    </a:cubicBezTo>
                    <a:close/>
                    <a:moveTo>
                      <a:pt x="10794" y="0"/>
                    </a:moveTo>
                    <a:cubicBezTo>
                      <a:pt x="4823" y="0"/>
                      <a:pt x="0" y="4832"/>
                      <a:pt x="0" y="10800"/>
                    </a:cubicBezTo>
                    <a:cubicBezTo>
                      <a:pt x="0" y="16768"/>
                      <a:pt x="4823" y="21600"/>
                      <a:pt x="10794" y="21600"/>
                    </a:cubicBezTo>
                    <a:cubicBezTo>
                      <a:pt x="16718" y="21600"/>
                      <a:pt x="21600" y="16768"/>
                      <a:pt x="21600" y="10800"/>
                    </a:cubicBezTo>
                    <a:cubicBezTo>
                      <a:pt x="21600" y="4832"/>
                      <a:pt x="16718" y="0"/>
                      <a:pt x="1079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716" name="Google Shape;447;p28"/>
          <p:cNvGrpSpPr/>
          <p:nvPr/>
        </p:nvGrpSpPr>
        <p:grpSpPr>
          <a:xfrm>
            <a:off x="317878" y="938158"/>
            <a:ext cx="516603" cy="1030683"/>
            <a:chOff x="0" y="0"/>
            <a:chExt cx="516601" cy="1030682"/>
          </a:xfrm>
        </p:grpSpPr>
        <p:sp>
          <p:nvSpPr>
            <p:cNvPr id="712" name="Google Shape;448;p28"/>
            <p:cNvSpPr/>
            <p:nvPr/>
          </p:nvSpPr>
          <p:spPr>
            <a:xfrm>
              <a:off x="-1" y="691919"/>
              <a:ext cx="516603" cy="338763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grpSp>
          <p:nvGrpSpPr>
            <p:cNvPr id="715" name="Google Shape;449;p28"/>
            <p:cNvGrpSpPr/>
            <p:nvPr/>
          </p:nvGrpSpPr>
          <p:grpSpPr>
            <a:xfrm>
              <a:off x="235079" y="-1"/>
              <a:ext cx="46444" cy="807484"/>
              <a:chOff x="0" y="0"/>
              <a:chExt cx="46443" cy="807483"/>
            </a:xfrm>
          </p:grpSpPr>
          <p:sp>
            <p:nvSpPr>
              <p:cNvPr id="713" name="Google Shape;450;p28"/>
              <p:cNvSpPr/>
              <p:nvPr/>
            </p:nvSpPr>
            <p:spPr>
              <a:xfrm>
                <a:off x="17410" y="-1"/>
                <a:ext cx="12702" cy="784084"/>
              </a:xfrm>
              <a:prstGeom prst="rect">
                <a:avLst/>
              </a:pr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  <p:sp>
            <p:nvSpPr>
              <p:cNvPr id="714" name="Google Shape;451;p28"/>
              <p:cNvSpPr/>
              <p:nvPr/>
            </p:nvSpPr>
            <p:spPr>
              <a:xfrm>
                <a:off x="-1" y="761042"/>
                <a:ext cx="46444" cy="46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3373"/>
                    </a:moveTo>
                    <a:cubicBezTo>
                      <a:pt x="14911" y="3373"/>
                      <a:pt x="18225" y="6698"/>
                      <a:pt x="18225" y="10800"/>
                    </a:cubicBezTo>
                    <a:cubicBezTo>
                      <a:pt x="18225" y="14902"/>
                      <a:pt x="14911" y="18227"/>
                      <a:pt x="10794" y="18227"/>
                    </a:cubicBezTo>
                    <a:cubicBezTo>
                      <a:pt x="6689" y="18227"/>
                      <a:pt x="3375" y="14902"/>
                      <a:pt x="3375" y="10800"/>
                    </a:cubicBezTo>
                    <a:cubicBezTo>
                      <a:pt x="3375" y="6698"/>
                      <a:pt x="6689" y="3373"/>
                      <a:pt x="10794" y="3373"/>
                    </a:cubicBezTo>
                    <a:close/>
                    <a:moveTo>
                      <a:pt x="10794" y="0"/>
                    </a:moveTo>
                    <a:cubicBezTo>
                      <a:pt x="4823" y="0"/>
                      <a:pt x="0" y="4832"/>
                      <a:pt x="0" y="10800"/>
                    </a:cubicBezTo>
                    <a:cubicBezTo>
                      <a:pt x="0" y="16768"/>
                      <a:pt x="4823" y="21600"/>
                      <a:pt x="10794" y="21600"/>
                    </a:cubicBezTo>
                    <a:cubicBezTo>
                      <a:pt x="16718" y="21600"/>
                      <a:pt x="21600" y="16768"/>
                      <a:pt x="21600" y="10800"/>
                    </a:cubicBezTo>
                    <a:cubicBezTo>
                      <a:pt x="21600" y="4832"/>
                      <a:pt x="16718" y="0"/>
                      <a:pt x="10794" y="0"/>
                    </a:cubicBezTo>
                    <a:close/>
                  </a:path>
                </a:pathLst>
              </a:custGeom>
              <a:solidFill>
                <a:srgbClr val="0C343D"/>
              </a:solidFill>
              <a:ln w="9525" cap="flat">
                <a:solidFill>
                  <a:srgbClr val="0C343D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latin typeface="Arial"/>
                    <a:ea typeface="Arial"/>
                    <a:cs typeface="Arial"/>
                    <a:sym typeface="Arial"/>
                  </a:defRPr>
                </a:pPr>
                <a:endParaRPr/>
              </a:p>
            </p:txBody>
          </p:sp>
        </p:grpSp>
      </p:grpSp>
      <p:grpSp>
        <p:nvGrpSpPr>
          <p:cNvPr id="722" name="Google Shape;452;p28"/>
          <p:cNvGrpSpPr/>
          <p:nvPr/>
        </p:nvGrpSpPr>
        <p:grpSpPr>
          <a:xfrm>
            <a:off x="319320" y="0"/>
            <a:ext cx="8504641" cy="981361"/>
            <a:chOff x="0" y="0"/>
            <a:chExt cx="8504640" cy="981360"/>
          </a:xfrm>
        </p:grpSpPr>
        <p:sp>
          <p:nvSpPr>
            <p:cNvPr id="717" name="Google Shape;453;p28"/>
            <p:cNvSpPr/>
            <p:nvPr/>
          </p:nvSpPr>
          <p:spPr>
            <a:xfrm>
              <a:off x="0" y="363239"/>
              <a:ext cx="8504641" cy="618122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8" name="Google Shape;454;p28"/>
            <p:cNvSpPr/>
            <p:nvPr/>
          </p:nvSpPr>
          <p:spPr>
            <a:xfrm>
              <a:off x="250328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9" name="Google Shape;455;p28"/>
            <p:cNvSpPr/>
            <p:nvPr/>
          </p:nvSpPr>
          <p:spPr>
            <a:xfrm>
              <a:off x="233638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4" y="3373"/>
                  </a:moveTo>
                  <a:cubicBezTo>
                    <a:pt x="14911" y="3373"/>
                    <a:pt x="18225" y="6698"/>
                    <a:pt x="18225" y="10800"/>
                  </a:cubicBezTo>
                  <a:cubicBezTo>
                    <a:pt x="18225" y="14902"/>
                    <a:pt x="14911" y="18227"/>
                    <a:pt x="10794" y="18227"/>
                  </a:cubicBezTo>
                  <a:cubicBezTo>
                    <a:pt x="6689" y="18227"/>
                    <a:pt x="3375" y="14902"/>
                    <a:pt x="3375" y="10800"/>
                  </a:cubicBezTo>
                  <a:cubicBezTo>
                    <a:pt x="3375" y="6698"/>
                    <a:pt x="6689" y="3373"/>
                    <a:pt x="10794" y="3373"/>
                  </a:cubicBezTo>
                  <a:close/>
                  <a:moveTo>
                    <a:pt x="10794" y="0"/>
                  </a:moveTo>
                  <a:cubicBezTo>
                    <a:pt x="4823" y="0"/>
                    <a:pt x="0" y="4832"/>
                    <a:pt x="0" y="10800"/>
                  </a:cubicBezTo>
                  <a:cubicBezTo>
                    <a:pt x="0" y="16768"/>
                    <a:pt x="4823" y="21600"/>
                    <a:pt x="10794" y="21600"/>
                  </a:cubicBezTo>
                  <a:cubicBezTo>
                    <a:pt x="16718" y="21600"/>
                    <a:pt x="21600" y="16768"/>
                    <a:pt x="21600" y="10800"/>
                  </a:cubicBezTo>
                  <a:cubicBezTo>
                    <a:pt x="21600" y="4832"/>
                    <a:pt x="16718" y="0"/>
                    <a:pt x="10794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0" name="Google Shape;456;p28"/>
            <p:cNvSpPr/>
            <p:nvPr/>
          </p:nvSpPr>
          <p:spPr>
            <a:xfrm>
              <a:off x="8213529" y="0"/>
              <a:ext cx="12702" cy="618120"/>
            </a:xfrm>
            <a:prstGeom prst="rect">
              <a:avLst/>
            </a:pr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1" name="Google Shape;457;p28"/>
            <p:cNvSpPr/>
            <p:nvPr/>
          </p:nvSpPr>
          <p:spPr>
            <a:xfrm>
              <a:off x="8196839" y="595079"/>
              <a:ext cx="46442" cy="46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8" y="3373"/>
                  </a:moveTo>
                  <a:cubicBezTo>
                    <a:pt x="14902" y="3373"/>
                    <a:pt x="18215" y="6698"/>
                    <a:pt x="18215" y="10800"/>
                  </a:cubicBezTo>
                  <a:cubicBezTo>
                    <a:pt x="18215" y="14902"/>
                    <a:pt x="14902" y="18227"/>
                    <a:pt x="10788" y="18227"/>
                  </a:cubicBezTo>
                  <a:cubicBezTo>
                    <a:pt x="6686" y="18227"/>
                    <a:pt x="3373" y="14902"/>
                    <a:pt x="3373" y="10800"/>
                  </a:cubicBezTo>
                  <a:cubicBezTo>
                    <a:pt x="3373" y="6698"/>
                    <a:pt x="6686" y="3373"/>
                    <a:pt x="10788" y="3373"/>
                  </a:cubicBezTo>
                  <a:close/>
                  <a:moveTo>
                    <a:pt x="10788" y="0"/>
                  </a:moveTo>
                  <a:cubicBezTo>
                    <a:pt x="4820" y="0"/>
                    <a:pt x="0" y="4832"/>
                    <a:pt x="0" y="10800"/>
                  </a:cubicBezTo>
                  <a:cubicBezTo>
                    <a:pt x="0" y="16768"/>
                    <a:pt x="4820" y="21600"/>
                    <a:pt x="10788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788" y="0"/>
                  </a:cubicBezTo>
                  <a:close/>
                </a:path>
              </a:pathLst>
            </a:custGeom>
            <a:solidFill>
              <a:srgbClr val="0C343D"/>
            </a:solidFill>
            <a:ln w="9525" cap="flat">
              <a:solidFill>
                <a:srgbClr val="0C343D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723" name="Google Shape;459;p28"/>
          <p:cNvSpPr txBox="1"/>
          <p:nvPr/>
        </p:nvSpPr>
        <p:spPr>
          <a:xfrm>
            <a:off x="1374839" y="416520"/>
            <a:ext cx="6390002" cy="5511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spAutoFit/>
          </a:bodyPr>
          <a:lstStyle>
            <a:lvl1pPr algn="ctr">
              <a:defRPr sz="24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Contents</a:t>
            </a:r>
          </a:p>
        </p:txBody>
      </p:sp>
      <p:sp>
        <p:nvSpPr>
          <p:cNvPr id="724" name="Google Shape;460;p28"/>
          <p:cNvSpPr txBox="1"/>
          <p:nvPr/>
        </p:nvSpPr>
        <p:spPr>
          <a:xfrm>
            <a:off x="934560" y="4273560"/>
            <a:ext cx="4627441" cy="62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Conclusion and Recommendation</a:t>
            </a:r>
          </a:p>
        </p:txBody>
      </p:sp>
      <p:sp>
        <p:nvSpPr>
          <p:cNvPr id="725" name="Google Shape;461;p28"/>
          <p:cNvSpPr txBox="1"/>
          <p:nvPr/>
        </p:nvSpPr>
        <p:spPr>
          <a:xfrm>
            <a:off x="934561" y="3357719"/>
            <a:ext cx="2202838" cy="554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1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Modeling</a:t>
            </a:r>
          </a:p>
        </p:txBody>
      </p:sp>
      <p:sp>
        <p:nvSpPr>
          <p:cNvPr id="726" name="Google Shape;463;p28"/>
          <p:cNvSpPr txBox="1"/>
          <p:nvPr/>
        </p:nvSpPr>
        <p:spPr>
          <a:xfrm>
            <a:off x="934561" y="1502279"/>
            <a:ext cx="2202838" cy="554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1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clean</a:t>
            </a:r>
          </a:p>
        </p:txBody>
      </p:sp>
      <p:grpSp>
        <p:nvGrpSpPr>
          <p:cNvPr id="801" name="Google Shape;465;p28"/>
          <p:cNvGrpSpPr/>
          <p:nvPr/>
        </p:nvGrpSpPr>
        <p:grpSpPr>
          <a:xfrm>
            <a:off x="5660639" y="1587239"/>
            <a:ext cx="3134187" cy="3023643"/>
            <a:chOff x="-1" y="0"/>
            <a:chExt cx="3134186" cy="3023642"/>
          </a:xfrm>
        </p:grpSpPr>
        <p:sp>
          <p:nvSpPr>
            <p:cNvPr id="727" name="Google Shape;466;p28"/>
            <p:cNvSpPr/>
            <p:nvPr/>
          </p:nvSpPr>
          <p:spPr>
            <a:xfrm>
              <a:off x="1218240" y="672479"/>
              <a:ext cx="55082" cy="428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80" y="0"/>
                  </a:moveTo>
                  <a:lnTo>
                    <a:pt x="0" y="69"/>
                  </a:lnTo>
                  <a:lnTo>
                    <a:pt x="5473" y="21600"/>
                  </a:lnTo>
                  <a:lnTo>
                    <a:pt x="21600" y="21531"/>
                  </a:lnTo>
                  <a:lnTo>
                    <a:pt x="1618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8" name="Google Shape;467;p28"/>
            <p:cNvSpPr/>
            <p:nvPr/>
          </p:nvSpPr>
          <p:spPr>
            <a:xfrm>
              <a:off x="134639" y="659159"/>
              <a:ext cx="54723" cy="4406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93" y="0"/>
                  </a:moveTo>
                  <a:lnTo>
                    <a:pt x="0" y="21547"/>
                  </a:lnTo>
                  <a:lnTo>
                    <a:pt x="16233" y="21600"/>
                  </a:lnTo>
                  <a:lnTo>
                    <a:pt x="21600" y="63"/>
                  </a:lnTo>
                  <a:lnTo>
                    <a:pt x="5393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9" name="Google Shape;468;p28"/>
            <p:cNvSpPr/>
            <p:nvPr/>
          </p:nvSpPr>
          <p:spPr>
            <a:xfrm>
              <a:off x="34198" y="296640"/>
              <a:ext cx="1325163" cy="383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132"/>
                  </a:lnTo>
                  <a:lnTo>
                    <a:pt x="21372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0" name="Google Shape;469;p28"/>
            <p:cNvSpPr/>
            <p:nvPr/>
          </p:nvSpPr>
          <p:spPr>
            <a:xfrm>
              <a:off x="-2" y="1082520"/>
              <a:ext cx="1776244" cy="7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329" y="21600"/>
                  </a:lnTo>
                  <a:lnTo>
                    <a:pt x="21600" y="21600"/>
                  </a:lnTo>
                  <a:lnTo>
                    <a:pt x="17906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1" name="Google Shape;470;p28"/>
            <p:cNvSpPr/>
            <p:nvPr/>
          </p:nvSpPr>
          <p:spPr>
            <a:xfrm>
              <a:off x="48239" y="1099800"/>
              <a:ext cx="1496523" cy="717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218" y="21600"/>
                  </a:lnTo>
                  <a:lnTo>
                    <a:pt x="18926" y="21600"/>
                  </a:lnTo>
                  <a:lnTo>
                    <a:pt x="21600" y="17344"/>
                  </a:lnTo>
                  <a:lnTo>
                    <a:pt x="21068" y="3427"/>
                  </a:lnTo>
                  <a:lnTo>
                    <a:pt x="16982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2" name="Google Shape;471;p28"/>
            <p:cNvSpPr/>
            <p:nvPr/>
          </p:nvSpPr>
          <p:spPr>
            <a:xfrm>
              <a:off x="114839" y="1122839"/>
              <a:ext cx="1344646" cy="694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600" extrusionOk="0">
                  <a:moveTo>
                    <a:pt x="3887" y="0"/>
                  </a:moveTo>
                  <a:cubicBezTo>
                    <a:pt x="3178" y="0"/>
                    <a:pt x="2676" y="955"/>
                    <a:pt x="2249" y="1957"/>
                  </a:cubicBezTo>
                  <a:cubicBezTo>
                    <a:pt x="2081" y="798"/>
                    <a:pt x="1591" y="193"/>
                    <a:pt x="1104" y="193"/>
                  </a:cubicBezTo>
                  <a:cubicBezTo>
                    <a:pt x="640" y="193"/>
                    <a:pt x="178" y="745"/>
                    <a:pt x="0" y="1891"/>
                  </a:cubicBezTo>
                  <a:lnTo>
                    <a:pt x="8019" y="21600"/>
                  </a:lnTo>
                  <a:lnTo>
                    <a:pt x="19847" y="21600"/>
                  </a:lnTo>
                  <a:lnTo>
                    <a:pt x="21279" y="19467"/>
                  </a:lnTo>
                  <a:cubicBezTo>
                    <a:pt x="21155" y="17688"/>
                    <a:pt x="21318" y="15882"/>
                    <a:pt x="21111" y="14143"/>
                  </a:cubicBezTo>
                  <a:cubicBezTo>
                    <a:pt x="20893" y="12296"/>
                    <a:pt x="20932" y="11377"/>
                    <a:pt x="21210" y="9588"/>
                  </a:cubicBezTo>
                  <a:cubicBezTo>
                    <a:pt x="21498" y="7732"/>
                    <a:pt x="21600" y="6169"/>
                    <a:pt x="20961" y="4566"/>
                  </a:cubicBezTo>
                  <a:cubicBezTo>
                    <a:pt x="20410" y="3187"/>
                    <a:pt x="19483" y="3003"/>
                    <a:pt x="18618" y="2927"/>
                  </a:cubicBezTo>
                  <a:cubicBezTo>
                    <a:pt x="18557" y="2921"/>
                    <a:pt x="18497" y="2918"/>
                    <a:pt x="18440" y="2918"/>
                  </a:cubicBezTo>
                  <a:cubicBezTo>
                    <a:pt x="17342" y="2918"/>
                    <a:pt x="16543" y="3778"/>
                    <a:pt x="15498" y="4223"/>
                  </a:cubicBezTo>
                  <a:cubicBezTo>
                    <a:pt x="15364" y="4278"/>
                    <a:pt x="15267" y="4306"/>
                    <a:pt x="15193" y="4306"/>
                  </a:cubicBezTo>
                  <a:cubicBezTo>
                    <a:pt x="14920" y="4306"/>
                    <a:pt x="14973" y="3922"/>
                    <a:pt x="14746" y="3094"/>
                  </a:cubicBezTo>
                  <a:cubicBezTo>
                    <a:pt x="14412" y="1876"/>
                    <a:pt x="13822" y="1277"/>
                    <a:pt x="13153" y="1277"/>
                  </a:cubicBezTo>
                  <a:cubicBezTo>
                    <a:pt x="13021" y="1277"/>
                    <a:pt x="12884" y="1300"/>
                    <a:pt x="12746" y="1347"/>
                  </a:cubicBezTo>
                  <a:cubicBezTo>
                    <a:pt x="12408" y="1455"/>
                    <a:pt x="12079" y="2086"/>
                    <a:pt x="11797" y="2086"/>
                  </a:cubicBezTo>
                  <a:cubicBezTo>
                    <a:pt x="11774" y="2086"/>
                    <a:pt x="11752" y="2082"/>
                    <a:pt x="11730" y="2073"/>
                  </a:cubicBezTo>
                  <a:cubicBezTo>
                    <a:pt x="11563" y="2016"/>
                    <a:pt x="11392" y="1389"/>
                    <a:pt x="11101" y="1322"/>
                  </a:cubicBezTo>
                  <a:cubicBezTo>
                    <a:pt x="11029" y="1305"/>
                    <a:pt x="10959" y="1298"/>
                    <a:pt x="10888" y="1298"/>
                  </a:cubicBezTo>
                  <a:cubicBezTo>
                    <a:pt x="10300" y="1298"/>
                    <a:pt x="9762" y="1868"/>
                    <a:pt x="9712" y="3145"/>
                  </a:cubicBezTo>
                  <a:cubicBezTo>
                    <a:pt x="9220" y="2145"/>
                    <a:pt x="8797" y="1205"/>
                    <a:pt x="8213" y="1205"/>
                  </a:cubicBezTo>
                  <a:cubicBezTo>
                    <a:pt x="7948" y="1205"/>
                    <a:pt x="7649" y="1400"/>
                    <a:pt x="7294" y="1874"/>
                  </a:cubicBezTo>
                  <a:cubicBezTo>
                    <a:pt x="7046" y="1065"/>
                    <a:pt x="6635" y="500"/>
                    <a:pt x="6217" y="500"/>
                  </a:cubicBezTo>
                  <a:cubicBezTo>
                    <a:pt x="5900" y="500"/>
                    <a:pt x="5579" y="822"/>
                    <a:pt x="5319" y="1607"/>
                  </a:cubicBezTo>
                  <a:cubicBezTo>
                    <a:pt x="5293" y="646"/>
                    <a:pt x="4538" y="152"/>
                    <a:pt x="4127" y="36"/>
                  </a:cubicBezTo>
                  <a:cubicBezTo>
                    <a:pt x="4044" y="13"/>
                    <a:pt x="3965" y="0"/>
                    <a:pt x="3887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3" name="Google Shape;472;p28"/>
            <p:cNvSpPr/>
            <p:nvPr/>
          </p:nvSpPr>
          <p:spPr>
            <a:xfrm>
              <a:off x="488158" y="1365120"/>
              <a:ext cx="88924" cy="76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14430" y="0"/>
                  </a:moveTo>
                  <a:cubicBezTo>
                    <a:pt x="13956" y="0"/>
                    <a:pt x="13483" y="0"/>
                    <a:pt x="13025" y="19"/>
                  </a:cubicBezTo>
                  <a:cubicBezTo>
                    <a:pt x="10248" y="192"/>
                    <a:pt x="7339" y="1019"/>
                    <a:pt x="4839" y="3001"/>
                  </a:cubicBezTo>
                  <a:cubicBezTo>
                    <a:pt x="2454" y="5116"/>
                    <a:pt x="902" y="8386"/>
                    <a:pt x="379" y="11733"/>
                  </a:cubicBezTo>
                  <a:cubicBezTo>
                    <a:pt x="-193" y="14983"/>
                    <a:pt x="-79" y="18311"/>
                    <a:pt x="461" y="21600"/>
                  </a:cubicBezTo>
                  <a:cubicBezTo>
                    <a:pt x="640" y="18311"/>
                    <a:pt x="836" y="15060"/>
                    <a:pt x="1621" y="12041"/>
                  </a:cubicBezTo>
                  <a:cubicBezTo>
                    <a:pt x="2307" y="9059"/>
                    <a:pt x="3679" y="6251"/>
                    <a:pt x="5787" y="4578"/>
                  </a:cubicBezTo>
                  <a:cubicBezTo>
                    <a:pt x="7862" y="2770"/>
                    <a:pt x="10509" y="2020"/>
                    <a:pt x="13140" y="1462"/>
                  </a:cubicBezTo>
                  <a:cubicBezTo>
                    <a:pt x="15852" y="1019"/>
                    <a:pt x="18646" y="942"/>
                    <a:pt x="21407" y="789"/>
                  </a:cubicBezTo>
                  <a:cubicBezTo>
                    <a:pt x="19152" y="289"/>
                    <a:pt x="16783" y="0"/>
                    <a:pt x="1443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4" name="Google Shape;473;p28"/>
            <p:cNvSpPr/>
            <p:nvPr/>
          </p:nvSpPr>
          <p:spPr>
            <a:xfrm>
              <a:off x="653400" y="1504080"/>
              <a:ext cx="135362" cy="45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55" y="0"/>
                  </a:moveTo>
                  <a:cubicBezTo>
                    <a:pt x="5722" y="0"/>
                    <a:pt x="2634" y="2989"/>
                    <a:pt x="0" y="7521"/>
                  </a:cubicBezTo>
                  <a:cubicBezTo>
                    <a:pt x="2742" y="5079"/>
                    <a:pt x="5538" y="2957"/>
                    <a:pt x="8280" y="2957"/>
                  </a:cubicBezTo>
                  <a:cubicBezTo>
                    <a:pt x="9375" y="2957"/>
                    <a:pt x="10469" y="3311"/>
                    <a:pt x="11553" y="4114"/>
                  </a:cubicBezTo>
                  <a:cubicBezTo>
                    <a:pt x="15357" y="6621"/>
                    <a:pt x="18522" y="14111"/>
                    <a:pt x="21600" y="21600"/>
                  </a:cubicBezTo>
                  <a:cubicBezTo>
                    <a:pt x="19151" y="12214"/>
                    <a:pt x="15867" y="4114"/>
                    <a:pt x="11803" y="900"/>
                  </a:cubicBezTo>
                  <a:cubicBezTo>
                    <a:pt x="10827" y="289"/>
                    <a:pt x="9841" y="0"/>
                    <a:pt x="885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5" name="Google Shape;474;p28"/>
            <p:cNvSpPr/>
            <p:nvPr/>
          </p:nvSpPr>
          <p:spPr>
            <a:xfrm>
              <a:off x="655560" y="1358280"/>
              <a:ext cx="128522" cy="38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09" y="0"/>
                  </a:moveTo>
                  <a:cubicBezTo>
                    <a:pt x="10326" y="0"/>
                    <a:pt x="10143" y="0"/>
                    <a:pt x="9960" y="37"/>
                  </a:cubicBezTo>
                  <a:cubicBezTo>
                    <a:pt x="7893" y="487"/>
                    <a:pt x="5723" y="2096"/>
                    <a:pt x="3929" y="5952"/>
                  </a:cubicBezTo>
                  <a:cubicBezTo>
                    <a:pt x="2125" y="9771"/>
                    <a:pt x="765" y="15386"/>
                    <a:pt x="0" y="21600"/>
                  </a:cubicBezTo>
                  <a:cubicBezTo>
                    <a:pt x="1177" y="16134"/>
                    <a:pt x="2661" y="11567"/>
                    <a:pt x="4375" y="8460"/>
                  </a:cubicBezTo>
                  <a:cubicBezTo>
                    <a:pt x="6134" y="5503"/>
                    <a:pt x="8076" y="4043"/>
                    <a:pt x="10052" y="3856"/>
                  </a:cubicBezTo>
                  <a:cubicBezTo>
                    <a:pt x="10360" y="3818"/>
                    <a:pt x="10680" y="3781"/>
                    <a:pt x="11000" y="3781"/>
                  </a:cubicBezTo>
                  <a:cubicBezTo>
                    <a:pt x="14609" y="3781"/>
                    <a:pt x="18242" y="7450"/>
                    <a:pt x="21600" y="12728"/>
                  </a:cubicBezTo>
                  <a:cubicBezTo>
                    <a:pt x="18573" y="4567"/>
                    <a:pt x="14564" y="0"/>
                    <a:pt x="1050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6" name="Google Shape;475;p28"/>
            <p:cNvSpPr/>
            <p:nvPr/>
          </p:nvSpPr>
          <p:spPr>
            <a:xfrm>
              <a:off x="524520" y="1533600"/>
              <a:ext cx="90362" cy="121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0" y="0"/>
                  </a:moveTo>
                  <a:cubicBezTo>
                    <a:pt x="3356" y="458"/>
                    <a:pt x="6584" y="1230"/>
                    <a:pt x="9443" y="2412"/>
                  </a:cubicBezTo>
                  <a:cubicBezTo>
                    <a:pt x="12286" y="3606"/>
                    <a:pt x="14887" y="5186"/>
                    <a:pt x="16670" y="7272"/>
                  </a:cubicBezTo>
                  <a:cubicBezTo>
                    <a:pt x="20412" y="11313"/>
                    <a:pt x="20909" y="16607"/>
                    <a:pt x="20090" y="21600"/>
                  </a:cubicBezTo>
                  <a:cubicBezTo>
                    <a:pt x="21166" y="19176"/>
                    <a:pt x="21600" y="16559"/>
                    <a:pt x="21343" y="13990"/>
                  </a:cubicBezTo>
                  <a:cubicBezTo>
                    <a:pt x="21086" y="11361"/>
                    <a:pt x="19882" y="8792"/>
                    <a:pt x="17987" y="6561"/>
                  </a:cubicBezTo>
                  <a:cubicBezTo>
                    <a:pt x="15963" y="4414"/>
                    <a:pt x="13185" y="2653"/>
                    <a:pt x="10005" y="1556"/>
                  </a:cubicBezTo>
                  <a:cubicBezTo>
                    <a:pt x="6841" y="507"/>
                    <a:pt x="3421" y="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7" name="Google Shape;476;p28"/>
            <p:cNvSpPr/>
            <p:nvPr/>
          </p:nvSpPr>
          <p:spPr>
            <a:xfrm>
              <a:off x="737286" y="1628640"/>
              <a:ext cx="155156" cy="979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600" extrusionOk="0">
                  <a:moveTo>
                    <a:pt x="11516" y="0"/>
                  </a:moveTo>
                  <a:cubicBezTo>
                    <a:pt x="9863" y="0"/>
                    <a:pt x="8192" y="375"/>
                    <a:pt x="6604" y="1125"/>
                  </a:cubicBezTo>
                  <a:cubicBezTo>
                    <a:pt x="4092" y="2370"/>
                    <a:pt x="1739" y="5265"/>
                    <a:pt x="740" y="9300"/>
                  </a:cubicBezTo>
                  <a:cubicBezTo>
                    <a:pt x="-297" y="13320"/>
                    <a:pt x="2" y="17580"/>
                    <a:pt x="189" y="21600"/>
                  </a:cubicBezTo>
                  <a:cubicBezTo>
                    <a:pt x="413" y="17520"/>
                    <a:pt x="301" y="13320"/>
                    <a:pt x="1365" y="9765"/>
                  </a:cubicBezTo>
                  <a:cubicBezTo>
                    <a:pt x="2439" y="6165"/>
                    <a:pt x="4494" y="3615"/>
                    <a:pt x="6856" y="2610"/>
                  </a:cubicBezTo>
                  <a:cubicBezTo>
                    <a:pt x="8519" y="1725"/>
                    <a:pt x="10265" y="1350"/>
                    <a:pt x="12039" y="1350"/>
                  </a:cubicBezTo>
                  <a:cubicBezTo>
                    <a:pt x="12777" y="1350"/>
                    <a:pt x="13524" y="1425"/>
                    <a:pt x="14262" y="1545"/>
                  </a:cubicBezTo>
                  <a:cubicBezTo>
                    <a:pt x="16727" y="1950"/>
                    <a:pt x="19239" y="3015"/>
                    <a:pt x="21303" y="5400"/>
                  </a:cubicBezTo>
                  <a:cubicBezTo>
                    <a:pt x="19463" y="2490"/>
                    <a:pt x="16886" y="1005"/>
                    <a:pt x="14346" y="360"/>
                  </a:cubicBezTo>
                  <a:cubicBezTo>
                    <a:pt x="13412" y="120"/>
                    <a:pt x="12469" y="0"/>
                    <a:pt x="1151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8" name="Google Shape;477;p28"/>
            <p:cNvSpPr/>
            <p:nvPr/>
          </p:nvSpPr>
          <p:spPr>
            <a:xfrm>
              <a:off x="797040" y="1480680"/>
              <a:ext cx="67682" cy="128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7665" y="1038"/>
                    <a:pt x="13751" y="2064"/>
                    <a:pt x="9989" y="3364"/>
                  </a:cubicBezTo>
                  <a:cubicBezTo>
                    <a:pt x="6314" y="4630"/>
                    <a:pt x="2811" y="6432"/>
                    <a:pt x="1103" y="8724"/>
                  </a:cubicBezTo>
                  <a:cubicBezTo>
                    <a:pt x="346" y="9899"/>
                    <a:pt x="0" y="11119"/>
                    <a:pt x="0" y="12328"/>
                  </a:cubicBezTo>
                  <a:cubicBezTo>
                    <a:pt x="0" y="13548"/>
                    <a:pt x="173" y="14712"/>
                    <a:pt x="757" y="15886"/>
                  </a:cubicBezTo>
                  <a:cubicBezTo>
                    <a:pt x="1968" y="18224"/>
                    <a:pt x="4865" y="20209"/>
                    <a:pt x="8432" y="21600"/>
                  </a:cubicBezTo>
                  <a:cubicBezTo>
                    <a:pt x="5470" y="19844"/>
                    <a:pt x="3157" y="17871"/>
                    <a:pt x="2486" y="15658"/>
                  </a:cubicBezTo>
                  <a:cubicBezTo>
                    <a:pt x="1795" y="13503"/>
                    <a:pt x="1622" y="11154"/>
                    <a:pt x="3157" y="9135"/>
                  </a:cubicBezTo>
                  <a:cubicBezTo>
                    <a:pt x="4541" y="7059"/>
                    <a:pt x="7611" y="5486"/>
                    <a:pt x="10919" y="4094"/>
                  </a:cubicBezTo>
                  <a:cubicBezTo>
                    <a:pt x="14335" y="2703"/>
                    <a:pt x="18097" y="1437"/>
                    <a:pt x="216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9" name="Google Shape;478;p28"/>
            <p:cNvSpPr/>
            <p:nvPr/>
          </p:nvSpPr>
          <p:spPr>
            <a:xfrm>
              <a:off x="204840" y="1204560"/>
              <a:ext cx="162722" cy="96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60" y="0"/>
                  </a:moveTo>
                  <a:cubicBezTo>
                    <a:pt x="6680" y="0"/>
                    <a:pt x="6509" y="0"/>
                    <a:pt x="6329" y="15"/>
                  </a:cubicBezTo>
                  <a:cubicBezTo>
                    <a:pt x="3913" y="137"/>
                    <a:pt x="1424" y="1868"/>
                    <a:pt x="0" y="5165"/>
                  </a:cubicBezTo>
                  <a:cubicBezTo>
                    <a:pt x="1641" y="2461"/>
                    <a:pt x="3858" y="1200"/>
                    <a:pt x="6085" y="1200"/>
                  </a:cubicBezTo>
                  <a:cubicBezTo>
                    <a:pt x="6175" y="1200"/>
                    <a:pt x="6274" y="1200"/>
                    <a:pt x="6374" y="1215"/>
                  </a:cubicBezTo>
                  <a:cubicBezTo>
                    <a:pt x="8645" y="1261"/>
                    <a:pt x="10926" y="2354"/>
                    <a:pt x="12991" y="4147"/>
                  </a:cubicBezTo>
                  <a:cubicBezTo>
                    <a:pt x="15046" y="5833"/>
                    <a:pt x="16966" y="8218"/>
                    <a:pt x="18499" y="11165"/>
                  </a:cubicBezTo>
                  <a:cubicBezTo>
                    <a:pt x="20031" y="14051"/>
                    <a:pt x="21203" y="17635"/>
                    <a:pt x="21600" y="21600"/>
                  </a:cubicBezTo>
                  <a:cubicBezTo>
                    <a:pt x="21600" y="17514"/>
                    <a:pt x="20527" y="13610"/>
                    <a:pt x="19040" y="10375"/>
                  </a:cubicBezTo>
                  <a:cubicBezTo>
                    <a:pt x="17543" y="7139"/>
                    <a:pt x="15551" y="4618"/>
                    <a:pt x="13378" y="2765"/>
                  </a:cubicBezTo>
                  <a:cubicBezTo>
                    <a:pt x="11359" y="1094"/>
                    <a:pt x="9132" y="0"/>
                    <a:pt x="686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0" name="Google Shape;479;p28"/>
            <p:cNvSpPr/>
            <p:nvPr/>
          </p:nvSpPr>
          <p:spPr>
            <a:xfrm>
              <a:off x="323274" y="1341000"/>
              <a:ext cx="108728" cy="54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11797" y="0"/>
                  </a:moveTo>
                  <a:cubicBezTo>
                    <a:pt x="10482" y="0"/>
                    <a:pt x="9167" y="296"/>
                    <a:pt x="7852" y="888"/>
                  </a:cubicBezTo>
                  <a:cubicBezTo>
                    <a:pt x="5607" y="2044"/>
                    <a:pt x="3295" y="4089"/>
                    <a:pt x="1728" y="8016"/>
                  </a:cubicBezTo>
                  <a:cubicBezTo>
                    <a:pt x="160" y="11836"/>
                    <a:pt x="-318" y="17027"/>
                    <a:pt x="200" y="21600"/>
                  </a:cubicBezTo>
                  <a:cubicBezTo>
                    <a:pt x="253" y="16920"/>
                    <a:pt x="931" y="12454"/>
                    <a:pt x="2512" y="9388"/>
                  </a:cubicBezTo>
                  <a:cubicBezTo>
                    <a:pt x="4026" y="6294"/>
                    <a:pt x="6019" y="4385"/>
                    <a:pt x="8171" y="3551"/>
                  </a:cubicBezTo>
                  <a:cubicBezTo>
                    <a:pt x="9592" y="2771"/>
                    <a:pt x="11067" y="2475"/>
                    <a:pt x="12528" y="2475"/>
                  </a:cubicBezTo>
                  <a:cubicBezTo>
                    <a:pt x="13285" y="2475"/>
                    <a:pt x="14029" y="2555"/>
                    <a:pt x="14773" y="2690"/>
                  </a:cubicBezTo>
                  <a:cubicBezTo>
                    <a:pt x="16978" y="3120"/>
                    <a:pt x="19183" y="4196"/>
                    <a:pt x="21282" y="6106"/>
                  </a:cubicBezTo>
                  <a:cubicBezTo>
                    <a:pt x="19449" y="3228"/>
                    <a:pt x="17190" y="1533"/>
                    <a:pt x="14932" y="565"/>
                  </a:cubicBezTo>
                  <a:cubicBezTo>
                    <a:pt x="13896" y="188"/>
                    <a:pt x="12847" y="0"/>
                    <a:pt x="1179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1" name="Google Shape;480;p28"/>
            <p:cNvSpPr/>
            <p:nvPr/>
          </p:nvSpPr>
          <p:spPr>
            <a:xfrm>
              <a:off x="415077" y="1224360"/>
              <a:ext cx="136805" cy="69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7" h="21600" extrusionOk="0">
                  <a:moveTo>
                    <a:pt x="9286" y="0"/>
                  </a:moveTo>
                  <a:cubicBezTo>
                    <a:pt x="9065" y="0"/>
                    <a:pt x="8845" y="0"/>
                    <a:pt x="8624" y="42"/>
                  </a:cubicBezTo>
                  <a:cubicBezTo>
                    <a:pt x="6008" y="443"/>
                    <a:pt x="3560" y="3291"/>
                    <a:pt x="2068" y="7446"/>
                  </a:cubicBezTo>
                  <a:cubicBezTo>
                    <a:pt x="535" y="11433"/>
                    <a:pt x="-453" y="16685"/>
                    <a:pt x="209" y="21600"/>
                  </a:cubicBezTo>
                  <a:cubicBezTo>
                    <a:pt x="-1" y="16685"/>
                    <a:pt x="1165" y="12023"/>
                    <a:pt x="2699" y="8522"/>
                  </a:cubicBezTo>
                  <a:cubicBezTo>
                    <a:pt x="3487" y="6687"/>
                    <a:pt x="4401" y="5105"/>
                    <a:pt x="5388" y="4029"/>
                  </a:cubicBezTo>
                  <a:cubicBezTo>
                    <a:pt x="6428" y="2953"/>
                    <a:pt x="7542" y="2299"/>
                    <a:pt x="8708" y="2109"/>
                  </a:cubicBezTo>
                  <a:cubicBezTo>
                    <a:pt x="8960" y="2067"/>
                    <a:pt x="9223" y="2046"/>
                    <a:pt x="9486" y="2046"/>
                  </a:cubicBezTo>
                  <a:cubicBezTo>
                    <a:pt x="11513" y="2046"/>
                    <a:pt x="13583" y="3459"/>
                    <a:pt x="15421" y="5527"/>
                  </a:cubicBezTo>
                  <a:cubicBezTo>
                    <a:pt x="17543" y="7784"/>
                    <a:pt x="19445" y="10948"/>
                    <a:pt x="21147" y="14512"/>
                  </a:cubicBezTo>
                  <a:cubicBezTo>
                    <a:pt x="19781" y="10357"/>
                    <a:pt x="17995" y="6792"/>
                    <a:pt x="15842" y="4113"/>
                  </a:cubicBezTo>
                  <a:cubicBezTo>
                    <a:pt x="13940" y="1603"/>
                    <a:pt x="11629" y="0"/>
                    <a:pt x="928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2" name="Google Shape;481;p28"/>
            <p:cNvSpPr/>
            <p:nvPr/>
          </p:nvSpPr>
          <p:spPr>
            <a:xfrm>
              <a:off x="581396" y="1248120"/>
              <a:ext cx="94686" cy="6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3" h="21600" extrusionOk="0">
                  <a:moveTo>
                    <a:pt x="13687" y="0"/>
                  </a:moveTo>
                  <a:cubicBezTo>
                    <a:pt x="11157" y="88"/>
                    <a:pt x="8580" y="860"/>
                    <a:pt x="6111" y="2427"/>
                  </a:cubicBezTo>
                  <a:cubicBezTo>
                    <a:pt x="3763" y="4104"/>
                    <a:pt x="1523" y="6884"/>
                    <a:pt x="639" y="10546"/>
                  </a:cubicBezTo>
                  <a:cubicBezTo>
                    <a:pt x="-337" y="14187"/>
                    <a:pt x="-93" y="18092"/>
                    <a:pt x="684" y="21600"/>
                  </a:cubicBezTo>
                  <a:cubicBezTo>
                    <a:pt x="517" y="17937"/>
                    <a:pt x="684" y="14275"/>
                    <a:pt x="1721" y="11230"/>
                  </a:cubicBezTo>
                  <a:cubicBezTo>
                    <a:pt x="2742" y="8185"/>
                    <a:pt x="4602" y="5759"/>
                    <a:pt x="6766" y="4435"/>
                  </a:cubicBezTo>
                  <a:cubicBezTo>
                    <a:pt x="8931" y="2868"/>
                    <a:pt x="11339" y="2184"/>
                    <a:pt x="13794" y="1743"/>
                  </a:cubicBezTo>
                  <a:cubicBezTo>
                    <a:pt x="15257" y="1478"/>
                    <a:pt x="16751" y="1368"/>
                    <a:pt x="18275" y="1368"/>
                  </a:cubicBezTo>
                  <a:cubicBezTo>
                    <a:pt x="19266" y="1368"/>
                    <a:pt x="20272" y="1412"/>
                    <a:pt x="21263" y="1478"/>
                  </a:cubicBezTo>
                  <a:cubicBezTo>
                    <a:pt x="18855" y="441"/>
                    <a:pt x="16263" y="0"/>
                    <a:pt x="1368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3" name="Google Shape;482;p28"/>
            <p:cNvSpPr/>
            <p:nvPr/>
          </p:nvSpPr>
          <p:spPr>
            <a:xfrm>
              <a:off x="605160" y="1683360"/>
              <a:ext cx="112322" cy="478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68" y="0"/>
                  </a:moveTo>
                  <a:cubicBezTo>
                    <a:pt x="11779" y="0"/>
                    <a:pt x="10578" y="428"/>
                    <a:pt x="9429" y="1193"/>
                  </a:cubicBezTo>
                  <a:cubicBezTo>
                    <a:pt x="5211" y="4803"/>
                    <a:pt x="1959" y="12789"/>
                    <a:pt x="0" y="21600"/>
                  </a:cubicBezTo>
                  <a:cubicBezTo>
                    <a:pt x="2834" y="14227"/>
                    <a:pt x="5981" y="7098"/>
                    <a:pt x="9847" y="4192"/>
                  </a:cubicBezTo>
                  <a:cubicBezTo>
                    <a:pt x="11009" y="3212"/>
                    <a:pt x="12210" y="2754"/>
                    <a:pt x="13399" y="2754"/>
                  </a:cubicBezTo>
                  <a:cubicBezTo>
                    <a:pt x="14235" y="2754"/>
                    <a:pt x="15057" y="2968"/>
                    <a:pt x="15880" y="3365"/>
                  </a:cubicBezTo>
                  <a:cubicBezTo>
                    <a:pt x="17839" y="4314"/>
                    <a:pt x="19746" y="6639"/>
                    <a:pt x="21600" y="9148"/>
                  </a:cubicBezTo>
                  <a:cubicBezTo>
                    <a:pt x="20111" y="5538"/>
                    <a:pt x="18257" y="2631"/>
                    <a:pt x="16089" y="1071"/>
                  </a:cubicBezTo>
                  <a:cubicBezTo>
                    <a:pt x="15083" y="337"/>
                    <a:pt x="14039" y="0"/>
                    <a:pt x="1296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4" name="Google Shape;483;p28"/>
            <p:cNvSpPr/>
            <p:nvPr/>
          </p:nvSpPr>
          <p:spPr>
            <a:xfrm>
              <a:off x="554400" y="1412640"/>
              <a:ext cx="133202" cy="58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66" y="0"/>
                  </a:moveTo>
                  <a:cubicBezTo>
                    <a:pt x="11769" y="0"/>
                    <a:pt x="10283" y="425"/>
                    <a:pt x="8818" y="1224"/>
                  </a:cubicBezTo>
                  <a:cubicBezTo>
                    <a:pt x="6694" y="2597"/>
                    <a:pt x="4613" y="4869"/>
                    <a:pt x="2961" y="8415"/>
                  </a:cubicBezTo>
                  <a:cubicBezTo>
                    <a:pt x="1354" y="11961"/>
                    <a:pt x="264" y="16681"/>
                    <a:pt x="0" y="21600"/>
                  </a:cubicBezTo>
                  <a:cubicBezTo>
                    <a:pt x="705" y="16980"/>
                    <a:pt x="1916" y="12835"/>
                    <a:pt x="3523" y="9889"/>
                  </a:cubicBezTo>
                  <a:cubicBezTo>
                    <a:pt x="5174" y="6842"/>
                    <a:pt x="7090" y="4769"/>
                    <a:pt x="9127" y="3696"/>
                  </a:cubicBezTo>
                  <a:cubicBezTo>
                    <a:pt x="10723" y="2672"/>
                    <a:pt x="12407" y="2197"/>
                    <a:pt x="14103" y="2197"/>
                  </a:cubicBezTo>
                  <a:cubicBezTo>
                    <a:pt x="14521" y="2197"/>
                    <a:pt x="14950" y="2222"/>
                    <a:pt x="15380" y="2297"/>
                  </a:cubicBezTo>
                  <a:cubicBezTo>
                    <a:pt x="17472" y="2597"/>
                    <a:pt x="19607" y="3596"/>
                    <a:pt x="21600" y="5643"/>
                  </a:cubicBezTo>
                  <a:cubicBezTo>
                    <a:pt x="19817" y="2697"/>
                    <a:pt x="17648" y="1099"/>
                    <a:pt x="15479" y="325"/>
                  </a:cubicBezTo>
                  <a:cubicBezTo>
                    <a:pt x="14741" y="100"/>
                    <a:pt x="14004" y="0"/>
                    <a:pt x="1326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5" name="Google Shape;484;p28"/>
            <p:cNvSpPr/>
            <p:nvPr/>
          </p:nvSpPr>
          <p:spPr>
            <a:xfrm>
              <a:off x="1007640" y="1584720"/>
              <a:ext cx="112682" cy="3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0" y="0"/>
                  </a:moveTo>
                  <a:cubicBezTo>
                    <a:pt x="11550" y="0"/>
                    <a:pt x="10820" y="186"/>
                    <a:pt x="10090" y="466"/>
                  </a:cubicBezTo>
                  <a:cubicBezTo>
                    <a:pt x="8082" y="1583"/>
                    <a:pt x="6127" y="3584"/>
                    <a:pt x="4380" y="7262"/>
                  </a:cubicBezTo>
                  <a:cubicBezTo>
                    <a:pt x="2633" y="10940"/>
                    <a:pt x="1134" y="15734"/>
                    <a:pt x="0" y="21600"/>
                  </a:cubicBezTo>
                  <a:cubicBezTo>
                    <a:pt x="2985" y="12616"/>
                    <a:pt x="6479" y="6331"/>
                    <a:pt x="10246" y="5074"/>
                  </a:cubicBezTo>
                  <a:cubicBezTo>
                    <a:pt x="11172" y="4609"/>
                    <a:pt x="12110" y="4376"/>
                    <a:pt x="13049" y="4376"/>
                  </a:cubicBezTo>
                  <a:cubicBezTo>
                    <a:pt x="15877" y="4376"/>
                    <a:pt x="18745" y="6331"/>
                    <a:pt x="21600" y="9124"/>
                  </a:cubicBezTo>
                  <a:cubicBezTo>
                    <a:pt x="18823" y="3072"/>
                    <a:pt x="15565" y="0"/>
                    <a:pt x="122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6" name="Google Shape;485;p28"/>
            <p:cNvSpPr/>
            <p:nvPr/>
          </p:nvSpPr>
          <p:spPr>
            <a:xfrm>
              <a:off x="959400" y="1715040"/>
              <a:ext cx="117002" cy="48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32" y="0"/>
                  </a:moveTo>
                  <a:cubicBezTo>
                    <a:pt x="7510" y="0"/>
                    <a:pt x="5350" y="1638"/>
                    <a:pt x="3717" y="4854"/>
                  </a:cubicBezTo>
                  <a:cubicBezTo>
                    <a:pt x="1783" y="8555"/>
                    <a:pt x="603" y="14076"/>
                    <a:pt x="0" y="19567"/>
                  </a:cubicBezTo>
                  <a:cubicBezTo>
                    <a:pt x="1042" y="14410"/>
                    <a:pt x="2424" y="9769"/>
                    <a:pt x="4307" y="6765"/>
                  </a:cubicBezTo>
                  <a:cubicBezTo>
                    <a:pt x="5777" y="4278"/>
                    <a:pt x="7522" y="2943"/>
                    <a:pt x="9306" y="2943"/>
                  </a:cubicBezTo>
                  <a:cubicBezTo>
                    <a:pt x="9758" y="2943"/>
                    <a:pt x="10197" y="3003"/>
                    <a:pt x="10649" y="3185"/>
                  </a:cubicBezTo>
                  <a:cubicBezTo>
                    <a:pt x="12885" y="3762"/>
                    <a:pt x="14969" y="6189"/>
                    <a:pt x="16840" y="9404"/>
                  </a:cubicBezTo>
                  <a:cubicBezTo>
                    <a:pt x="18674" y="12651"/>
                    <a:pt x="20269" y="16837"/>
                    <a:pt x="21600" y="21600"/>
                  </a:cubicBezTo>
                  <a:cubicBezTo>
                    <a:pt x="19930" y="10952"/>
                    <a:pt x="15811" y="1851"/>
                    <a:pt x="10800" y="182"/>
                  </a:cubicBezTo>
                  <a:cubicBezTo>
                    <a:pt x="10411" y="61"/>
                    <a:pt x="10021" y="0"/>
                    <a:pt x="963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7" name="Google Shape;486;p28"/>
            <p:cNvSpPr/>
            <p:nvPr/>
          </p:nvSpPr>
          <p:spPr>
            <a:xfrm>
              <a:off x="1143000" y="1587600"/>
              <a:ext cx="119522" cy="8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6" h="21600" extrusionOk="0">
                  <a:moveTo>
                    <a:pt x="15318" y="0"/>
                  </a:moveTo>
                  <a:cubicBezTo>
                    <a:pt x="14799" y="0"/>
                    <a:pt x="14281" y="35"/>
                    <a:pt x="13763" y="88"/>
                  </a:cubicBezTo>
                  <a:cubicBezTo>
                    <a:pt x="11244" y="438"/>
                    <a:pt x="8724" y="1420"/>
                    <a:pt x="6386" y="2998"/>
                  </a:cubicBezTo>
                  <a:cubicBezTo>
                    <a:pt x="4108" y="4734"/>
                    <a:pt x="1962" y="7223"/>
                    <a:pt x="769" y="10677"/>
                  </a:cubicBezTo>
                  <a:cubicBezTo>
                    <a:pt x="-364" y="14201"/>
                    <a:pt x="-171" y="18286"/>
                    <a:pt x="865" y="21600"/>
                  </a:cubicBezTo>
                  <a:cubicBezTo>
                    <a:pt x="299" y="18023"/>
                    <a:pt x="444" y="14359"/>
                    <a:pt x="1625" y="11291"/>
                  </a:cubicBezTo>
                  <a:cubicBezTo>
                    <a:pt x="2818" y="8328"/>
                    <a:pt x="4771" y="6119"/>
                    <a:pt x="6916" y="4594"/>
                  </a:cubicBezTo>
                  <a:cubicBezTo>
                    <a:pt x="9050" y="2998"/>
                    <a:pt x="11424" y="2034"/>
                    <a:pt x="13859" y="1490"/>
                  </a:cubicBezTo>
                  <a:cubicBezTo>
                    <a:pt x="15101" y="1192"/>
                    <a:pt x="16354" y="1034"/>
                    <a:pt x="17620" y="1034"/>
                  </a:cubicBezTo>
                  <a:cubicBezTo>
                    <a:pt x="18825" y="1034"/>
                    <a:pt x="20031" y="1175"/>
                    <a:pt x="21236" y="1490"/>
                  </a:cubicBezTo>
                  <a:cubicBezTo>
                    <a:pt x="19380" y="438"/>
                    <a:pt x="17343" y="0"/>
                    <a:pt x="1531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8" name="Google Shape;487;p28"/>
            <p:cNvSpPr/>
            <p:nvPr/>
          </p:nvSpPr>
          <p:spPr>
            <a:xfrm>
              <a:off x="890280" y="1514520"/>
              <a:ext cx="104038" cy="64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8" h="21600" extrusionOk="0">
                  <a:moveTo>
                    <a:pt x="6187" y="0"/>
                  </a:moveTo>
                  <a:cubicBezTo>
                    <a:pt x="4069" y="0"/>
                    <a:pt x="1965" y="567"/>
                    <a:pt x="0" y="1745"/>
                  </a:cubicBezTo>
                  <a:cubicBezTo>
                    <a:pt x="1129" y="1519"/>
                    <a:pt x="2244" y="1405"/>
                    <a:pt x="3358" y="1405"/>
                  </a:cubicBezTo>
                  <a:cubicBezTo>
                    <a:pt x="4571" y="1405"/>
                    <a:pt x="5769" y="1541"/>
                    <a:pt x="6982" y="1836"/>
                  </a:cubicBezTo>
                  <a:cubicBezTo>
                    <a:pt x="9295" y="2289"/>
                    <a:pt x="11553" y="3173"/>
                    <a:pt x="13629" y="4714"/>
                  </a:cubicBezTo>
                  <a:cubicBezTo>
                    <a:pt x="15719" y="6120"/>
                    <a:pt x="17587" y="8273"/>
                    <a:pt x="18966" y="11151"/>
                  </a:cubicBezTo>
                  <a:cubicBezTo>
                    <a:pt x="20332" y="14075"/>
                    <a:pt x="21057" y="17747"/>
                    <a:pt x="21168" y="21600"/>
                  </a:cubicBezTo>
                  <a:cubicBezTo>
                    <a:pt x="21600" y="17838"/>
                    <a:pt x="21224" y="13644"/>
                    <a:pt x="19844" y="10154"/>
                  </a:cubicBezTo>
                  <a:cubicBezTo>
                    <a:pt x="18534" y="6664"/>
                    <a:pt x="16374" y="4329"/>
                    <a:pt x="14186" y="2652"/>
                  </a:cubicBezTo>
                  <a:cubicBezTo>
                    <a:pt x="11650" y="929"/>
                    <a:pt x="8905" y="0"/>
                    <a:pt x="618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9" name="Google Shape;488;p28"/>
            <p:cNvSpPr/>
            <p:nvPr/>
          </p:nvSpPr>
          <p:spPr>
            <a:xfrm>
              <a:off x="911160" y="1629000"/>
              <a:ext cx="105482" cy="72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58" y="0"/>
                  </a:moveTo>
                  <a:cubicBezTo>
                    <a:pt x="11954" y="0"/>
                    <a:pt x="9368" y="1054"/>
                    <a:pt x="7297" y="3283"/>
                  </a:cubicBezTo>
                  <a:cubicBezTo>
                    <a:pt x="5198" y="5511"/>
                    <a:pt x="3822" y="8652"/>
                    <a:pt x="2738" y="11833"/>
                  </a:cubicBezTo>
                  <a:cubicBezTo>
                    <a:pt x="1640" y="14954"/>
                    <a:pt x="764" y="18236"/>
                    <a:pt x="0" y="21600"/>
                  </a:cubicBezTo>
                  <a:lnTo>
                    <a:pt x="3669" y="12563"/>
                  </a:lnTo>
                  <a:cubicBezTo>
                    <a:pt x="4934" y="9686"/>
                    <a:pt x="6255" y="6727"/>
                    <a:pt x="8103" y="4883"/>
                  </a:cubicBezTo>
                  <a:cubicBezTo>
                    <a:pt x="9869" y="2898"/>
                    <a:pt x="12107" y="1925"/>
                    <a:pt x="14414" y="1601"/>
                  </a:cubicBezTo>
                  <a:cubicBezTo>
                    <a:pt x="15234" y="1499"/>
                    <a:pt x="16054" y="1439"/>
                    <a:pt x="16874" y="1439"/>
                  </a:cubicBezTo>
                  <a:cubicBezTo>
                    <a:pt x="18445" y="1439"/>
                    <a:pt x="20029" y="1601"/>
                    <a:pt x="21600" y="1763"/>
                  </a:cubicBezTo>
                  <a:cubicBezTo>
                    <a:pt x="19251" y="709"/>
                    <a:pt x="16888" y="0"/>
                    <a:pt x="1435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0" name="Google Shape;489;p28"/>
            <p:cNvSpPr/>
            <p:nvPr/>
          </p:nvSpPr>
          <p:spPr>
            <a:xfrm>
              <a:off x="1088280" y="1710720"/>
              <a:ext cx="131042" cy="50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90" y="0"/>
                  </a:moveTo>
                  <a:cubicBezTo>
                    <a:pt x="4800" y="0"/>
                    <a:pt x="2333" y="1103"/>
                    <a:pt x="0" y="3048"/>
                  </a:cubicBezTo>
                  <a:cubicBezTo>
                    <a:pt x="1839" y="2671"/>
                    <a:pt x="3667" y="2352"/>
                    <a:pt x="5484" y="2352"/>
                  </a:cubicBezTo>
                  <a:cubicBezTo>
                    <a:pt x="7693" y="2352"/>
                    <a:pt x="9858" y="2845"/>
                    <a:pt x="11944" y="4413"/>
                  </a:cubicBezTo>
                  <a:cubicBezTo>
                    <a:pt x="13862" y="5690"/>
                    <a:pt x="15622" y="7955"/>
                    <a:pt x="17260" y="10829"/>
                  </a:cubicBezTo>
                  <a:cubicBezTo>
                    <a:pt x="18908" y="13790"/>
                    <a:pt x="20277" y="17594"/>
                    <a:pt x="21600" y="21600"/>
                  </a:cubicBezTo>
                  <a:cubicBezTo>
                    <a:pt x="20669" y="16897"/>
                    <a:pt x="19379" y="12542"/>
                    <a:pt x="17787" y="9116"/>
                  </a:cubicBezTo>
                  <a:cubicBezTo>
                    <a:pt x="16194" y="5545"/>
                    <a:pt x="14254" y="3165"/>
                    <a:pt x="12269" y="1568"/>
                  </a:cubicBezTo>
                  <a:cubicBezTo>
                    <a:pt x="10621" y="494"/>
                    <a:pt x="8950" y="0"/>
                    <a:pt x="729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1" name="Google Shape;490;p28"/>
            <p:cNvSpPr/>
            <p:nvPr/>
          </p:nvSpPr>
          <p:spPr>
            <a:xfrm>
              <a:off x="1180440" y="1466640"/>
              <a:ext cx="172082" cy="73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10" y="0"/>
                  </a:moveTo>
                  <a:cubicBezTo>
                    <a:pt x="6199" y="0"/>
                    <a:pt x="2840" y="2705"/>
                    <a:pt x="0" y="6842"/>
                  </a:cubicBezTo>
                  <a:cubicBezTo>
                    <a:pt x="2012" y="4873"/>
                    <a:pt x="4076" y="3302"/>
                    <a:pt x="6157" y="2446"/>
                  </a:cubicBezTo>
                  <a:cubicBezTo>
                    <a:pt x="7180" y="2069"/>
                    <a:pt x="8220" y="1830"/>
                    <a:pt x="9252" y="1830"/>
                  </a:cubicBezTo>
                  <a:cubicBezTo>
                    <a:pt x="10335" y="1830"/>
                    <a:pt x="11401" y="2088"/>
                    <a:pt x="12450" y="2685"/>
                  </a:cubicBezTo>
                  <a:cubicBezTo>
                    <a:pt x="14505" y="3699"/>
                    <a:pt x="16390" y="6126"/>
                    <a:pt x="17933" y="9428"/>
                  </a:cubicBezTo>
                  <a:cubicBezTo>
                    <a:pt x="19485" y="12809"/>
                    <a:pt x="20628" y="17045"/>
                    <a:pt x="21600" y="21600"/>
                  </a:cubicBezTo>
                  <a:cubicBezTo>
                    <a:pt x="20960" y="16747"/>
                    <a:pt x="19920" y="12113"/>
                    <a:pt x="18368" y="8334"/>
                  </a:cubicBezTo>
                  <a:cubicBezTo>
                    <a:pt x="16859" y="4575"/>
                    <a:pt x="14812" y="1969"/>
                    <a:pt x="12621" y="716"/>
                  </a:cubicBezTo>
                  <a:cubicBezTo>
                    <a:pt x="11623" y="219"/>
                    <a:pt x="10617" y="0"/>
                    <a:pt x="961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2" name="Google Shape;491;p28"/>
            <p:cNvSpPr/>
            <p:nvPr/>
          </p:nvSpPr>
          <p:spPr>
            <a:xfrm>
              <a:off x="1030680" y="1393200"/>
              <a:ext cx="48240" cy="117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8" h="21600" extrusionOk="0">
                  <a:moveTo>
                    <a:pt x="0" y="0"/>
                  </a:moveTo>
                  <a:cubicBezTo>
                    <a:pt x="4350" y="1028"/>
                    <a:pt x="7746" y="2507"/>
                    <a:pt x="10457" y="4200"/>
                  </a:cubicBezTo>
                  <a:cubicBezTo>
                    <a:pt x="13139" y="5867"/>
                    <a:pt x="15254" y="7760"/>
                    <a:pt x="16565" y="9678"/>
                  </a:cubicBezTo>
                  <a:cubicBezTo>
                    <a:pt x="18084" y="11671"/>
                    <a:pt x="18799" y="13702"/>
                    <a:pt x="18680" y="15733"/>
                  </a:cubicBezTo>
                  <a:cubicBezTo>
                    <a:pt x="18680" y="17701"/>
                    <a:pt x="17638" y="19770"/>
                    <a:pt x="15046" y="21600"/>
                  </a:cubicBezTo>
                  <a:cubicBezTo>
                    <a:pt x="18680" y="20071"/>
                    <a:pt x="20468" y="17902"/>
                    <a:pt x="21034" y="15771"/>
                  </a:cubicBezTo>
                  <a:cubicBezTo>
                    <a:pt x="21600" y="13589"/>
                    <a:pt x="20796" y="11421"/>
                    <a:pt x="19485" y="9340"/>
                  </a:cubicBezTo>
                  <a:cubicBezTo>
                    <a:pt x="17846" y="7309"/>
                    <a:pt x="15641" y="5278"/>
                    <a:pt x="12334" y="3648"/>
                  </a:cubicBezTo>
                  <a:cubicBezTo>
                    <a:pt x="9176" y="1968"/>
                    <a:pt x="4946" y="52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3" name="Google Shape;492;p28"/>
            <p:cNvSpPr/>
            <p:nvPr/>
          </p:nvSpPr>
          <p:spPr>
            <a:xfrm>
              <a:off x="774360" y="1283400"/>
              <a:ext cx="115922" cy="51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33" y="0"/>
                  </a:moveTo>
                  <a:cubicBezTo>
                    <a:pt x="13834" y="0"/>
                    <a:pt x="11123" y="620"/>
                    <a:pt x="8450" y="1915"/>
                  </a:cubicBezTo>
                  <a:cubicBezTo>
                    <a:pt x="6347" y="3126"/>
                    <a:pt x="4155" y="4816"/>
                    <a:pt x="2356" y="8139"/>
                  </a:cubicBezTo>
                  <a:cubicBezTo>
                    <a:pt x="1457" y="9688"/>
                    <a:pt x="747" y="11800"/>
                    <a:pt x="304" y="14250"/>
                  </a:cubicBezTo>
                  <a:cubicBezTo>
                    <a:pt x="139" y="15489"/>
                    <a:pt x="101" y="16700"/>
                    <a:pt x="0" y="17911"/>
                  </a:cubicBezTo>
                  <a:cubicBezTo>
                    <a:pt x="51" y="19150"/>
                    <a:pt x="101" y="20474"/>
                    <a:pt x="190" y="21600"/>
                  </a:cubicBezTo>
                  <a:cubicBezTo>
                    <a:pt x="101" y="16587"/>
                    <a:pt x="1242" y="12250"/>
                    <a:pt x="2952" y="9800"/>
                  </a:cubicBezTo>
                  <a:cubicBezTo>
                    <a:pt x="4637" y="7238"/>
                    <a:pt x="6689" y="5689"/>
                    <a:pt x="8741" y="4703"/>
                  </a:cubicBezTo>
                  <a:cubicBezTo>
                    <a:pt x="12897" y="2366"/>
                    <a:pt x="17242" y="1915"/>
                    <a:pt x="21600" y="704"/>
                  </a:cubicBezTo>
                  <a:cubicBezTo>
                    <a:pt x="19915" y="225"/>
                    <a:pt x="18230" y="0"/>
                    <a:pt x="1653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4" name="Google Shape;493;p28"/>
            <p:cNvSpPr/>
            <p:nvPr/>
          </p:nvSpPr>
          <p:spPr>
            <a:xfrm>
              <a:off x="881280" y="1383840"/>
              <a:ext cx="77762" cy="27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94" y="0"/>
                  </a:moveTo>
                  <a:cubicBezTo>
                    <a:pt x="12877" y="0"/>
                    <a:pt x="11261" y="584"/>
                    <a:pt x="9663" y="1911"/>
                  </a:cubicBezTo>
                  <a:cubicBezTo>
                    <a:pt x="5715" y="5944"/>
                    <a:pt x="2538" y="13002"/>
                    <a:pt x="0" y="21600"/>
                  </a:cubicBezTo>
                  <a:cubicBezTo>
                    <a:pt x="3572" y="16611"/>
                    <a:pt x="6692" y="9924"/>
                    <a:pt x="10245" y="6952"/>
                  </a:cubicBezTo>
                  <a:cubicBezTo>
                    <a:pt x="13742" y="3397"/>
                    <a:pt x="17596" y="4246"/>
                    <a:pt x="21600" y="3609"/>
                  </a:cubicBezTo>
                  <a:cubicBezTo>
                    <a:pt x="19363" y="1380"/>
                    <a:pt x="16938" y="0"/>
                    <a:pt x="1449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5" name="Google Shape;494;p28"/>
            <p:cNvSpPr/>
            <p:nvPr/>
          </p:nvSpPr>
          <p:spPr>
            <a:xfrm>
              <a:off x="756720" y="1732320"/>
              <a:ext cx="142202" cy="4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99" y="0"/>
                  </a:moveTo>
                  <a:cubicBezTo>
                    <a:pt x="7681" y="0"/>
                    <a:pt x="5722" y="1734"/>
                    <a:pt x="4114" y="5346"/>
                  </a:cubicBezTo>
                  <a:cubicBezTo>
                    <a:pt x="2320" y="9355"/>
                    <a:pt x="979" y="15171"/>
                    <a:pt x="0" y="21600"/>
                  </a:cubicBezTo>
                  <a:cubicBezTo>
                    <a:pt x="1299" y="16001"/>
                    <a:pt x="2763" y="11053"/>
                    <a:pt x="4516" y="7766"/>
                  </a:cubicBezTo>
                  <a:cubicBezTo>
                    <a:pt x="6032" y="5057"/>
                    <a:pt x="7691" y="3504"/>
                    <a:pt x="9372" y="3504"/>
                  </a:cubicBezTo>
                  <a:cubicBezTo>
                    <a:pt x="9640" y="3504"/>
                    <a:pt x="9908" y="3540"/>
                    <a:pt x="10176" y="3612"/>
                  </a:cubicBezTo>
                  <a:cubicBezTo>
                    <a:pt x="12166" y="3901"/>
                    <a:pt x="14125" y="5924"/>
                    <a:pt x="15991" y="8163"/>
                  </a:cubicBezTo>
                  <a:cubicBezTo>
                    <a:pt x="17899" y="10619"/>
                    <a:pt x="19734" y="13617"/>
                    <a:pt x="21600" y="16724"/>
                  </a:cubicBezTo>
                  <a:cubicBezTo>
                    <a:pt x="18352" y="8163"/>
                    <a:pt x="14527" y="1192"/>
                    <a:pt x="10259" y="72"/>
                  </a:cubicBezTo>
                  <a:cubicBezTo>
                    <a:pt x="10042" y="36"/>
                    <a:pt x="9815" y="0"/>
                    <a:pt x="959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6" name="Google Shape;495;p28"/>
            <p:cNvSpPr/>
            <p:nvPr/>
          </p:nvSpPr>
          <p:spPr>
            <a:xfrm>
              <a:off x="414000" y="1554840"/>
              <a:ext cx="68762" cy="12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31" y="0"/>
                  </a:moveTo>
                  <a:cubicBezTo>
                    <a:pt x="6817" y="0"/>
                    <a:pt x="3302" y="2741"/>
                    <a:pt x="0" y="10416"/>
                  </a:cubicBezTo>
                  <a:cubicBezTo>
                    <a:pt x="809" y="10526"/>
                    <a:pt x="1598" y="10636"/>
                    <a:pt x="2386" y="10636"/>
                  </a:cubicBezTo>
                  <a:cubicBezTo>
                    <a:pt x="4239" y="10636"/>
                    <a:pt x="6050" y="10307"/>
                    <a:pt x="7839" y="10307"/>
                  </a:cubicBezTo>
                  <a:cubicBezTo>
                    <a:pt x="8904" y="10307"/>
                    <a:pt x="9969" y="10416"/>
                    <a:pt x="11013" y="10855"/>
                  </a:cubicBezTo>
                  <a:cubicBezTo>
                    <a:pt x="14634" y="11293"/>
                    <a:pt x="18085" y="14692"/>
                    <a:pt x="21600" y="21600"/>
                  </a:cubicBezTo>
                  <a:cubicBezTo>
                    <a:pt x="19001" y="6469"/>
                    <a:pt x="14890" y="1316"/>
                    <a:pt x="11098" y="0"/>
                  </a:cubicBezTo>
                  <a:cubicBezTo>
                    <a:pt x="10843" y="0"/>
                    <a:pt x="10587" y="0"/>
                    <a:pt x="1033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7" name="Google Shape;496;p28"/>
            <p:cNvSpPr/>
            <p:nvPr/>
          </p:nvSpPr>
          <p:spPr>
            <a:xfrm>
              <a:off x="542879" y="2083320"/>
              <a:ext cx="1048322" cy="761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909" y="657"/>
                  </a:lnTo>
                  <a:lnTo>
                    <a:pt x="0" y="21536"/>
                  </a:lnTo>
                  <a:lnTo>
                    <a:pt x="2064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8" name="Google Shape;497;p28"/>
            <p:cNvSpPr/>
            <p:nvPr/>
          </p:nvSpPr>
          <p:spPr>
            <a:xfrm>
              <a:off x="587159" y="1844280"/>
              <a:ext cx="1092242" cy="261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7" y="0"/>
                  </a:moveTo>
                  <a:lnTo>
                    <a:pt x="0" y="21600"/>
                  </a:lnTo>
                  <a:lnTo>
                    <a:pt x="210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9" name="Google Shape;498;p28"/>
            <p:cNvSpPr/>
            <p:nvPr/>
          </p:nvSpPr>
          <p:spPr>
            <a:xfrm>
              <a:off x="-1" y="1082519"/>
              <a:ext cx="602283" cy="176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19461" y="21600"/>
                  </a:lnTo>
                  <a:lnTo>
                    <a:pt x="21600" y="9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0" name="Google Shape;499;p28"/>
            <p:cNvSpPr/>
            <p:nvPr/>
          </p:nvSpPr>
          <p:spPr>
            <a:xfrm>
              <a:off x="724322" y="534240"/>
              <a:ext cx="297010" cy="292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3" h="21600" extrusionOk="0">
                  <a:moveTo>
                    <a:pt x="13382" y="0"/>
                  </a:moveTo>
                  <a:cubicBezTo>
                    <a:pt x="8544" y="0"/>
                    <a:pt x="1223" y="3512"/>
                    <a:pt x="179" y="7004"/>
                  </a:cubicBezTo>
                  <a:cubicBezTo>
                    <a:pt x="-935" y="10732"/>
                    <a:pt x="3518" y="21600"/>
                    <a:pt x="3518" y="21600"/>
                  </a:cubicBezTo>
                  <a:lnTo>
                    <a:pt x="11779" y="19736"/>
                  </a:lnTo>
                  <a:cubicBezTo>
                    <a:pt x="11779" y="19736"/>
                    <a:pt x="11609" y="18701"/>
                    <a:pt x="11779" y="16344"/>
                  </a:cubicBezTo>
                  <a:cubicBezTo>
                    <a:pt x="15432" y="16008"/>
                    <a:pt x="17012" y="12260"/>
                    <a:pt x="17012" y="12260"/>
                  </a:cubicBezTo>
                  <a:cubicBezTo>
                    <a:pt x="17012" y="12260"/>
                    <a:pt x="17355" y="12310"/>
                    <a:pt x="17825" y="12310"/>
                  </a:cubicBezTo>
                  <a:cubicBezTo>
                    <a:pt x="18827" y="12310"/>
                    <a:pt x="20406" y="12074"/>
                    <a:pt x="20515" y="10571"/>
                  </a:cubicBezTo>
                  <a:cubicBezTo>
                    <a:pt x="20665" y="8351"/>
                    <a:pt x="18751" y="8019"/>
                    <a:pt x="18751" y="8019"/>
                  </a:cubicBezTo>
                  <a:cubicBezTo>
                    <a:pt x="18751" y="8019"/>
                    <a:pt x="19085" y="563"/>
                    <a:pt x="14318" y="45"/>
                  </a:cubicBezTo>
                  <a:cubicBezTo>
                    <a:pt x="14017" y="15"/>
                    <a:pt x="13706" y="0"/>
                    <a:pt x="13382" y="0"/>
                  </a:cubicBezTo>
                  <a:close/>
                </a:path>
              </a:pathLst>
            </a:custGeom>
            <a:solidFill>
              <a:srgbClr val="FFC7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1" name="Google Shape;500;p28"/>
            <p:cNvSpPr/>
            <p:nvPr/>
          </p:nvSpPr>
          <p:spPr>
            <a:xfrm>
              <a:off x="1144792" y="2842920"/>
              <a:ext cx="523089" cy="108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3" h="21600" extrusionOk="0">
                  <a:moveTo>
                    <a:pt x="14904" y="0"/>
                  </a:moveTo>
                  <a:cubicBezTo>
                    <a:pt x="14904" y="0"/>
                    <a:pt x="4078" y="10037"/>
                    <a:pt x="1601" y="13657"/>
                  </a:cubicBezTo>
                  <a:cubicBezTo>
                    <a:pt x="-737" y="17129"/>
                    <a:pt x="-455" y="21600"/>
                    <a:pt x="2058" y="21600"/>
                  </a:cubicBezTo>
                  <a:cubicBezTo>
                    <a:pt x="2207" y="21600"/>
                    <a:pt x="2362" y="21586"/>
                    <a:pt x="2525" y="21546"/>
                  </a:cubicBezTo>
                  <a:cubicBezTo>
                    <a:pt x="5458" y="20965"/>
                    <a:pt x="16737" y="17331"/>
                    <a:pt x="16737" y="17331"/>
                  </a:cubicBezTo>
                  <a:lnTo>
                    <a:pt x="16737" y="21546"/>
                  </a:lnTo>
                  <a:lnTo>
                    <a:pt x="20863" y="21546"/>
                  </a:lnTo>
                  <a:lnTo>
                    <a:pt x="20863" y="10780"/>
                  </a:lnTo>
                  <a:lnTo>
                    <a:pt x="14904" y="0"/>
                  </a:ln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2" name="Google Shape;501;p28"/>
            <p:cNvSpPr/>
            <p:nvPr/>
          </p:nvSpPr>
          <p:spPr>
            <a:xfrm>
              <a:off x="2045520" y="2886120"/>
              <a:ext cx="440275" cy="137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73" h="21600" extrusionOk="0">
                  <a:moveTo>
                    <a:pt x="5640" y="0"/>
                  </a:moveTo>
                  <a:lnTo>
                    <a:pt x="0" y="8922"/>
                  </a:lnTo>
                  <a:lnTo>
                    <a:pt x="0" y="18110"/>
                  </a:lnTo>
                  <a:lnTo>
                    <a:pt x="4211" y="18110"/>
                  </a:lnTo>
                  <a:lnTo>
                    <a:pt x="4211" y="14866"/>
                  </a:lnTo>
                  <a:cubicBezTo>
                    <a:pt x="4211" y="14866"/>
                    <a:pt x="9601" y="18825"/>
                    <a:pt x="13930" y="20640"/>
                  </a:cubicBezTo>
                  <a:cubicBezTo>
                    <a:pt x="15436" y="21269"/>
                    <a:pt x="16942" y="21600"/>
                    <a:pt x="18147" y="21600"/>
                  </a:cubicBezTo>
                  <a:cubicBezTo>
                    <a:pt x="20395" y="21600"/>
                    <a:pt x="21600" y="20469"/>
                    <a:pt x="19806" y="18110"/>
                  </a:cubicBezTo>
                  <a:cubicBezTo>
                    <a:pt x="17057" y="14482"/>
                    <a:pt x="5640" y="0"/>
                    <a:pt x="5640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3" name="Google Shape;502;p28"/>
            <p:cNvSpPr/>
            <p:nvPr/>
          </p:nvSpPr>
          <p:spPr>
            <a:xfrm>
              <a:off x="1401480" y="1957680"/>
              <a:ext cx="786242" cy="993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7296" y="0"/>
                  </a:moveTo>
                  <a:cubicBezTo>
                    <a:pt x="3256" y="0"/>
                    <a:pt x="0" y="154"/>
                    <a:pt x="0" y="154"/>
                  </a:cubicBezTo>
                  <a:cubicBezTo>
                    <a:pt x="0" y="154"/>
                    <a:pt x="3521" y="10649"/>
                    <a:pt x="3892" y="13502"/>
                  </a:cubicBezTo>
                  <a:cubicBezTo>
                    <a:pt x="4168" y="15554"/>
                    <a:pt x="4294" y="16068"/>
                    <a:pt x="3899" y="16068"/>
                  </a:cubicBezTo>
                  <a:cubicBezTo>
                    <a:pt x="3747" y="16068"/>
                    <a:pt x="3519" y="15991"/>
                    <a:pt x="3191" y="15896"/>
                  </a:cubicBezTo>
                  <a:cubicBezTo>
                    <a:pt x="2942" y="15827"/>
                    <a:pt x="2700" y="15794"/>
                    <a:pt x="2481" y="15794"/>
                  </a:cubicBezTo>
                  <a:cubicBezTo>
                    <a:pt x="1667" y="15794"/>
                    <a:pt x="1196" y="16243"/>
                    <a:pt x="2078" y="16838"/>
                  </a:cubicBezTo>
                  <a:cubicBezTo>
                    <a:pt x="3135" y="17549"/>
                    <a:pt x="4122" y="18227"/>
                    <a:pt x="3410" y="18227"/>
                  </a:cubicBezTo>
                  <a:cubicBezTo>
                    <a:pt x="3373" y="18227"/>
                    <a:pt x="3332" y="18226"/>
                    <a:pt x="3285" y="18223"/>
                  </a:cubicBezTo>
                  <a:cubicBezTo>
                    <a:pt x="3243" y="18218"/>
                    <a:pt x="3202" y="18217"/>
                    <a:pt x="3163" y="18217"/>
                  </a:cubicBezTo>
                  <a:cubicBezTo>
                    <a:pt x="2336" y="18217"/>
                    <a:pt x="2225" y="18953"/>
                    <a:pt x="2677" y="19309"/>
                  </a:cubicBezTo>
                  <a:cubicBezTo>
                    <a:pt x="3146" y="19688"/>
                    <a:pt x="6476" y="20997"/>
                    <a:pt x="6951" y="21040"/>
                  </a:cubicBezTo>
                  <a:cubicBezTo>
                    <a:pt x="7071" y="21049"/>
                    <a:pt x="7231" y="21070"/>
                    <a:pt x="7387" y="21070"/>
                  </a:cubicBezTo>
                  <a:cubicBezTo>
                    <a:pt x="7835" y="21070"/>
                    <a:pt x="8243" y="20888"/>
                    <a:pt x="7515" y="19688"/>
                  </a:cubicBezTo>
                  <a:cubicBezTo>
                    <a:pt x="6526" y="18076"/>
                    <a:pt x="7917" y="4350"/>
                    <a:pt x="7917" y="4350"/>
                  </a:cubicBezTo>
                  <a:cubicBezTo>
                    <a:pt x="7917" y="4350"/>
                    <a:pt x="15263" y="5810"/>
                    <a:pt x="17137" y="10462"/>
                  </a:cubicBezTo>
                  <a:cubicBezTo>
                    <a:pt x="19017" y="15115"/>
                    <a:pt x="18826" y="16499"/>
                    <a:pt x="18359" y="16727"/>
                  </a:cubicBezTo>
                  <a:cubicBezTo>
                    <a:pt x="17890" y="16949"/>
                    <a:pt x="16244" y="17475"/>
                    <a:pt x="16155" y="17849"/>
                  </a:cubicBezTo>
                  <a:cubicBezTo>
                    <a:pt x="16060" y="18223"/>
                    <a:pt x="17421" y="18451"/>
                    <a:pt x="17934" y="18824"/>
                  </a:cubicBezTo>
                  <a:cubicBezTo>
                    <a:pt x="18454" y="19198"/>
                    <a:pt x="17890" y="19309"/>
                    <a:pt x="17282" y="19724"/>
                  </a:cubicBezTo>
                  <a:cubicBezTo>
                    <a:pt x="16668" y="20139"/>
                    <a:pt x="16718" y="21372"/>
                    <a:pt x="17465" y="21600"/>
                  </a:cubicBezTo>
                  <a:cubicBezTo>
                    <a:pt x="17465" y="21600"/>
                    <a:pt x="19815" y="20513"/>
                    <a:pt x="20803" y="20174"/>
                  </a:cubicBezTo>
                  <a:cubicBezTo>
                    <a:pt x="21366" y="19502"/>
                    <a:pt x="21600" y="18976"/>
                    <a:pt x="21088" y="18147"/>
                  </a:cubicBezTo>
                  <a:cubicBezTo>
                    <a:pt x="20569" y="17324"/>
                    <a:pt x="20940" y="4911"/>
                    <a:pt x="21409" y="1381"/>
                  </a:cubicBezTo>
                  <a:cubicBezTo>
                    <a:pt x="18834" y="250"/>
                    <a:pt x="12432" y="0"/>
                    <a:pt x="729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4" name="Google Shape;503;p28"/>
            <p:cNvSpPr/>
            <p:nvPr/>
          </p:nvSpPr>
          <p:spPr>
            <a:xfrm>
              <a:off x="1359720" y="1844280"/>
              <a:ext cx="860042" cy="240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75" y="10087"/>
                  </a:lnTo>
                  <a:cubicBezTo>
                    <a:pt x="575" y="10087"/>
                    <a:pt x="7842" y="21600"/>
                    <a:pt x="13696" y="21600"/>
                  </a:cubicBezTo>
                  <a:cubicBezTo>
                    <a:pt x="14107" y="21600"/>
                    <a:pt x="14511" y="21545"/>
                    <a:pt x="14904" y="21423"/>
                  </a:cubicBezTo>
                  <a:cubicBezTo>
                    <a:pt x="20911" y="19545"/>
                    <a:pt x="20965" y="17691"/>
                    <a:pt x="20965" y="17691"/>
                  </a:cubicBezTo>
                  <a:lnTo>
                    <a:pt x="21600" y="6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5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5" name="Google Shape;504;p28"/>
            <p:cNvSpPr/>
            <p:nvPr/>
          </p:nvSpPr>
          <p:spPr>
            <a:xfrm>
              <a:off x="775080" y="781200"/>
              <a:ext cx="142562" cy="102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extrusionOk="0">
                  <a:moveTo>
                    <a:pt x="18506" y="0"/>
                  </a:moveTo>
                  <a:cubicBezTo>
                    <a:pt x="18506" y="0"/>
                    <a:pt x="6191" y="3825"/>
                    <a:pt x="28" y="9598"/>
                  </a:cubicBezTo>
                  <a:cubicBezTo>
                    <a:pt x="-327" y="15372"/>
                    <a:pt x="2754" y="21600"/>
                    <a:pt x="2754" y="21600"/>
                  </a:cubicBezTo>
                  <a:lnTo>
                    <a:pt x="21273" y="14419"/>
                  </a:lnTo>
                  <a:lnTo>
                    <a:pt x="18506" y="0"/>
                  </a:lnTo>
                  <a:close/>
                </a:path>
              </a:pathLst>
            </a:custGeom>
            <a:solidFill>
              <a:srgbClr val="0315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6" name="Google Shape;505;p28"/>
            <p:cNvSpPr/>
            <p:nvPr/>
          </p:nvSpPr>
          <p:spPr>
            <a:xfrm>
              <a:off x="2574720" y="2262600"/>
              <a:ext cx="559465" cy="299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1600" extrusionOk="0">
                  <a:moveTo>
                    <a:pt x="13578" y="0"/>
                  </a:moveTo>
                  <a:cubicBezTo>
                    <a:pt x="12002" y="0"/>
                    <a:pt x="11140" y="1689"/>
                    <a:pt x="11140" y="1689"/>
                  </a:cubicBezTo>
                  <a:cubicBezTo>
                    <a:pt x="11140" y="1689"/>
                    <a:pt x="10855" y="854"/>
                    <a:pt x="7415" y="854"/>
                  </a:cubicBezTo>
                  <a:cubicBezTo>
                    <a:pt x="7108" y="854"/>
                    <a:pt x="6775" y="859"/>
                    <a:pt x="6416" y="874"/>
                  </a:cubicBezTo>
                  <a:cubicBezTo>
                    <a:pt x="2029" y="1026"/>
                    <a:pt x="0" y="11816"/>
                    <a:pt x="0" y="11816"/>
                  </a:cubicBezTo>
                  <a:cubicBezTo>
                    <a:pt x="42" y="14207"/>
                    <a:pt x="625" y="15017"/>
                    <a:pt x="1392" y="15017"/>
                  </a:cubicBezTo>
                  <a:cubicBezTo>
                    <a:pt x="2993" y="15017"/>
                    <a:pt x="5401" y="11487"/>
                    <a:pt x="5401" y="11487"/>
                  </a:cubicBezTo>
                  <a:cubicBezTo>
                    <a:pt x="5401" y="11487"/>
                    <a:pt x="7337" y="10432"/>
                    <a:pt x="8299" y="10432"/>
                  </a:cubicBezTo>
                  <a:cubicBezTo>
                    <a:pt x="8417" y="10432"/>
                    <a:pt x="8522" y="10447"/>
                    <a:pt x="8604" y="10486"/>
                  </a:cubicBezTo>
                  <a:cubicBezTo>
                    <a:pt x="8851" y="13245"/>
                    <a:pt x="9181" y="14055"/>
                    <a:pt x="9481" y="14055"/>
                  </a:cubicBezTo>
                  <a:cubicBezTo>
                    <a:pt x="9901" y="14055"/>
                    <a:pt x="10260" y="12479"/>
                    <a:pt x="10260" y="12479"/>
                  </a:cubicBezTo>
                  <a:cubicBezTo>
                    <a:pt x="10320" y="14624"/>
                    <a:pt x="11562" y="21600"/>
                    <a:pt x="12991" y="21600"/>
                  </a:cubicBezTo>
                  <a:cubicBezTo>
                    <a:pt x="14432" y="21600"/>
                    <a:pt x="13666" y="16450"/>
                    <a:pt x="13663" y="16450"/>
                  </a:cubicBezTo>
                  <a:cubicBezTo>
                    <a:pt x="13666" y="16450"/>
                    <a:pt x="14667" y="18905"/>
                    <a:pt x="15629" y="18905"/>
                  </a:cubicBezTo>
                  <a:cubicBezTo>
                    <a:pt x="15916" y="18905"/>
                    <a:pt x="16201" y="18684"/>
                    <a:pt x="16454" y="18115"/>
                  </a:cubicBezTo>
                  <a:cubicBezTo>
                    <a:pt x="17548" y="15616"/>
                    <a:pt x="15102" y="10486"/>
                    <a:pt x="15102" y="10486"/>
                  </a:cubicBezTo>
                  <a:cubicBezTo>
                    <a:pt x="15105" y="10486"/>
                    <a:pt x="17805" y="12479"/>
                    <a:pt x="19749" y="12808"/>
                  </a:cubicBezTo>
                  <a:cubicBezTo>
                    <a:pt x="19789" y="12818"/>
                    <a:pt x="19826" y="12818"/>
                    <a:pt x="19864" y="12818"/>
                  </a:cubicBezTo>
                  <a:cubicBezTo>
                    <a:pt x="21600" y="12818"/>
                    <a:pt x="19756" y="5425"/>
                    <a:pt x="16454" y="1689"/>
                  </a:cubicBezTo>
                  <a:cubicBezTo>
                    <a:pt x="15329" y="422"/>
                    <a:pt x="14365" y="0"/>
                    <a:pt x="1357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7" name="Google Shape;506;p28"/>
            <p:cNvSpPr/>
            <p:nvPr/>
          </p:nvSpPr>
          <p:spPr>
            <a:xfrm>
              <a:off x="2604960" y="2315520"/>
              <a:ext cx="249123" cy="11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54" y="0"/>
                  </a:moveTo>
                  <a:cubicBezTo>
                    <a:pt x="12266" y="0"/>
                    <a:pt x="10591" y="571"/>
                    <a:pt x="8962" y="1712"/>
                  </a:cubicBezTo>
                  <a:cubicBezTo>
                    <a:pt x="7912" y="2441"/>
                    <a:pt x="6933" y="3596"/>
                    <a:pt x="5953" y="4737"/>
                  </a:cubicBezTo>
                  <a:cubicBezTo>
                    <a:pt x="5074" y="6209"/>
                    <a:pt x="4118" y="7523"/>
                    <a:pt x="3416" y="9407"/>
                  </a:cubicBezTo>
                  <a:cubicBezTo>
                    <a:pt x="3044" y="10296"/>
                    <a:pt x="2602" y="11092"/>
                    <a:pt x="2325" y="12127"/>
                  </a:cubicBezTo>
                  <a:lnTo>
                    <a:pt x="1398" y="15112"/>
                  </a:lnTo>
                  <a:cubicBezTo>
                    <a:pt x="1068" y="16054"/>
                    <a:pt x="903" y="17261"/>
                    <a:pt x="649" y="18310"/>
                  </a:cubicBezTo>
                  <a:cubicBezTo>
                    <a:pt x="419" y="19411"/>
                    <a:pt x="207" y="20512"/>
                    <a:pt x="0" y="21600"/>
                  </a:cubicBezTo>
                  <a:cubicBezTo>
                    <a:pt x="1227" y="17686"/>
                    <a:pt x="2443" y="13799"/>
                    <a:pt x="4047" y="10919"/>
                  </a:cubicBezTo>
                  <a:cubicBezTo>
                    <a:pt x="5587" y="7881"/>
                    <a:pt x="7375" y="5586"/>
                    <a:pt x="9328" y="4272"/>
                  </a:cubicBezTo>
                  <a:cubicBezTo>
                    <a:pt x="11263" y="2853"/>
                    <a:pt x="13316" y="2229"/>
                    <a:pt x="15364" y="2229"/>
                  </a:cubicBezTo>
                  <a:cubicBezTo>
                    <a:pt x="17435" y="2229"/>
                    <a:pt x="19529" y="2654"/>
                    <a:pt x="21600" y="3649"/>
                  </a:cubicBezTo>
                  <a:cubicBezTo>
                    <a:pt x="19671" y="1658"/>
                    <a:pt x="17553" y="504"/>
                    <a:pt x="15411" y="146"/>
                  </a:cubicBezTo>
                  <a:cubicBezTo>
                    <a:pt x="14927" y="40"/>
                    <a:pt x="14437" y="0"/>
                    <a:pt x="13954" y="0"/>
                  </a:cubicBezTo>
                  <a:close/>
                </a:path>
              </a:pathLst>
            </a:custGeom>
            <a:solidFill>
              <a:srgbClr val="B5EE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8" name="Google Shape;507;p28"/>
            <p:cNvSpPr/>
            <p:nvPr/>
          </p:nvSpPr>
          <p:spPr>
            <a:xfrm>
              <a:off x="2566080" y="2368080"/>
              <a:ext cx="249123" cy="110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32" y="0"/>
                  </a:moveTo>
                  <a:cubicBezTo>
                    <a:pt x="12316" y="0"/>
                    <a:pt x="10594" y="544"/>
                    <a:pt x="8966" y="1739"/>
                  </a:cubicBezTo>
                  <a:cubicBezTo>
                    <a:pt x="7892" y="2430"/>
                    <a:pt x="6913" y="3571"/>
                    <a:pt x="5957" y="4779"/>
                  </a:cubicBezTo>
                  <a:cubicBezTo>
                    <a:pt x="5079" y="6253"/>
                    <a:pt x="4123" y="7514"/>
                    <a:pt x="3421" y="9399"/>
                  </a:cubicBezTo>
                  <a:cubicBezTo>
                    <a:pt x="3049" y="10342"/>
                    <a:pt x="2607" y="11072"/>
                    <a:pt x="2330" y="12108"/>
                  </a:cubicBezTo>
                  <a:lnTo>
                    <a:pt x="1398" y="15108"/>
                  </a:lnTo>
                  <a:cubicBezTo>
                    <a:pt x="1074" y="16104"/>
                    <a:pt x="885" y="17259"/>
                    <a:pt x="655" y="18347"/>
                  </a:cubicBezTo>
                  <a:cubicBezTo>
                    <a:pt x="419" y="19409"/>
                    <a:pt x="212" y="20498"/>
                    <a:pt x="0" y="21600"/>
                  </a:cubicBezTo>
                  <a:cubicBezTo>
                    <a:pt x="1233" y="17670"/>
                    <a:pt x="2448" y="13847"/>
                    <a:pt x="4046" y="10966"/>
                  </a:cubicBezTo>
                  <a:cubicBezTo>
                    <a:pt x="5586" y="7926"/>
                    <a:pt x="7379" y="5629"/>
                    <a:pt x="9314" y="4315"/>
                  </a:cubicBezTo>
                  <a:cubicBezTo>
                    <a:pt x="11242" y="2841"/>
                    <a:pt x="13295" y="2270"/>
                    <a:pt x="15359" y="2217"/>
                  </a:cubicBezTo>
                  <a:cubicBezTo>
                    <a:pt x="17436" y="2270"/>
                    <a:pt x="19530" y="2629"/>
                    <a:pt x="21600" y="3691"/>
                  </a:cubicBezTo>
                  <a:cubicBezTo>
                    <a:pt x="19671" y="1686"/>
                    <a:pt x="17554" y="544"/>
                    <a:pt x="15413" y="119"/>
                  </a:cubicBezTo>
                  <a:cubicBezTo>
                    <a:pt x="14952" y="40"/>
                    <a:pt x="14492" y="0"/>
                    <a:pt x="14032" y="0"/>
                  </a:cubicBezTo>
                  <a:close/>
                </a:path>
              </a:pathLst>
            </a:custGeom>
            <a:solidFill>
              <a:srgbClr val="B5EEC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9" name="Google Shape;508;p28"/>
            <p:cNvSpPr/>
            <p:nvPr/>
          </p:nvSpPr>
          <p:spPr>
            <a:xfrm>
              <a:off x="2527561" y="2085480"/>
              <a:ext cx="182878" cy="322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9" h="21600" extrusionOk="0">
                  <a:moveTo>
                    <a:pt x="1883" y="0"/>
                  </a:moveTo>
                  <a:cubicBezTo>
                    <a:pt x="1883" y="0"/>
                    <a:pt x="-1332" y="2789"/>
                    <a:pt x="640" y="4483"/>
                  </a:cubicBezTo>
                  <a:cubicBezTo>
                    <a:pt x="12801" y="6034"/>
                    <a:pt x="12080" y="21600"/>
                    <a:pt x="12080" y="21600"/>
                  </a:cubicBezTo>
                  <a:lnTo>
                    <a:pt x="19768" y="21600"/>
                  </a:lnTo>
                  <a:cubicBezTo>
                    <a:pt x="20268" y="1401"/>
                    <a:pt x="3369" y="484"/>
                    <a:pt x="1883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0" name="Google Shape;509;p28"/>
            <p:cNvSpPr/>
            <p:nvPr/>
          </p:nvSpPr>
          <p:spPr>
            <a:xfrm>
              <a:off x="2288153" y="1960560"/>
              <a:ext cx="296636" cy="21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30" h="21600" extrusionOk="0">
                  <a:moveTo>
                    <a:pt x="8407" y="0"/>
                  </a:moveTo>
                  <a:cubicBezTo>
                    <a:pt x="7377" y="0"/>
                    <a:pt x="6754" y="118"/>
                    <a:pt x="6754" y="118"/>
                  </a:cubicBezTo>
                  <a:cubicBezTo>
                    <a:pt x="6754" y="118"/>
                    <a:pt x="-2479" y="6889"/>
                    <a:pt x="646" y="16219"/>
                  </a:cubicBezTo>
                  <a:cubicBezTo>
                    <a:pt x="2476" y="21393"/>
                    <a:pt x="8491" y="21600"/>
                    <a:pt x="11558" y="21600"/>
                  </a:cubicBezTo>
                  <a:cubicBezTo>
                    <a:pt x="11831" y="21600"/>
                    <a:pt x="12079" y="21600"/>
                    <a:pt x="12298" y="21600"/>
                  </a:cubicBezTo>
                  <a:cubicBezTo>
                    <a:pt x="15003" y="21600"/>
                    <a:pt x="18254" y="19746"/>
                    <a:pt x="18254" y="19746"/>
                  </a:cubicBezTo>
                  <a:cubicBezTo>
                    <a:pt x="18254" y="19746"/>
                    <a:pt x="19121" y="7816"/>
                    <a:pt x="15003" y="1508"/>
                  </a:cubicBezTo>
                  <a:cubicBezTo>
                    <a:pt x="12365" y="256"/>
                    <a:pt x="9938" y="0"/>
                    <a:pt x="8407" y="0"/>
                  </a:cubicBezTo>
                  <a:close/>
                </a:path>
              </a:pathLst>
            </a:custGeom>
            <a:solidFill>
              <a:srgbClr val="FFC7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1" name="Google Shape;510;p28"/>
            <p:cNvSpPr/>
            <p:nvPr/>
          </p:nvSpPr>
          <p:spPr>
            <a:xfrm>
              <a:off x="2390760" y="1897200"/>
              <a:ext cx="153722" cy="83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946" y="16590"/>
                  </a:lnTo>
                  <a:cubicBezTo>
                    <a:pt x="946" y="16590"/>
                    <a:pt x="7175" y="21600"/>
                    <a:pt x="13890" y="21600"/>
                  </a:cubicBezTo>
                  <a:cubicBezTo>
                    <a:pt x="15830" y="21600"/>
                    <a:pt x="17807" y="21180"/>
                    <a:pt x="19680" y="20111"/>
                  </a:cubicBezTo>
                  <a:cubicBezTo>
                    <a:pt x="19985" y="10091"/>
                    <a:pt x="21600" y="1174"/>
                    <a:pt x="21600" y="11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315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2" name="Google Shape;511;p28"/>
            <p:cNvSpPr/>
            <p:nvPr/>
          </p:nvSpPr>
          <p:spPr>
            <a:xfrm>
              <a:off x="723878" y="560159"/>
              <a:ext cx="1966667" cy="14475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0" h="21600" extrusionOk="0">
                  <a:moveTo>
                    <a:pt x="14239" y="0"/>
                  </a:moveTo>
                  <a:lnTo>
                    <a:pt x="9848" y="1134"/>
                  </a:lnTo>
                  <a:cubicBezTo>
                    <a:pt x="9848" y="1134"/>
                    <a:pt x="9553" y="1717"/>
                    <a:pt x="8614" y="3089"/>
                  </a:cubicBezTo>
                  <a:cubicBezTo>
                    <a:pt x="7678" y="4465"/>
                    <a:pt x="3906" y="8343"/>
                    <a:pt x="3906" y="8343"/>
                  </a:cubicBezTo>
                  <a:cubicBezTo>
                    <a:pt x="3906" y="8343"/>
                    <a:pt x="3635" y="5731"/>
                    <a:pt x="2868" y="4533"/>
                  </a:cubicBezTo>
                  <a:cubicBezTo>
                    <a:pt x="2646" y="4182"/>
                    <a:pt x="2349" y="4031"/>
                    <a:pt x="2029" y="4031"/>
                  </a:cubicBezTo>
                  <a:cubicBezTo>
                    <a:pt x="1250" y="4031"/>
                    <a:pt x="339" y="4933"/>
                    <a:pt x="59" y="6077"/>
                  </a:cubicBezTo>
                  <a:cubicBezTo>
                    <a:pt x="-336" y="7690"/>
                    <a:pt x="1292" y="13353"/>
                    <a:pt x="3338" y="13730"/>
                  </a:cubicBezTo>
                  <a:cubicBezTo>
                    <a:pt x="3497" y="13760"/>
                    <a:pt x="3654" y="13773"/>
                    <a:pt x="3807" y="13773"/>
                  </a:cubicBezTo>
                  <a:cubicBezTo>
                    <a:pt x="5634" y="13773"/>
                    <a:pt x="7061" y="11845"/>
                    <a:pt x="7061" y="11844"/>
                  </a:cubicBezTo>
                  <a:cubicBezTo>
                    <a:pt x="7061" y="11845"/>
                    <a:pt x="4989" y="17749"/>
                    <a:pt x="6937" y="19257"/>
                  </a:cubicBezTo>
                  <a:cubicBezTo>
                    <a:pt x="8505" y="20474"/>
                    <a:pt x="11096" y="21600"/>
                    <a:pt x="13347" y="21600"/>
                  </a:cubicBezTo>
                  <a:cubicBezTo>
                    <a:pt x="13893" y="21600"/>
                    <a:pt x="14419" y="21534"/>
                    <a:pt x="14905" y="21388"/>
                  </a:cubicBezTo>
                  <a:cubicBezTo>
                    <a:pt x="16300" y="20962"/>
                    <a:pt x="17049" y="18775"/>
                    <a:pt x="17049" y="18775"/>
                  </a:cubicBezTo>
                  <a:cubicBezTo>
                    <a:pt x="17049" y="18775"/>
                    <a:pt x="17244" y="20529"/>
                    <a:pt x="18975" y="20529"/>
                  </a:cubicBezTo>
                  <a:cubicBezTo>
                    <a:pt x="18991" y="20529"/>
                    <a:pt x="19007" y="20529"/>
                    <a:pt x="19023" y="20529"/>
                  </a:cubicBezTo>
                  <a:cubicBezTo>
                    <a:pt x="20797" y="20493"/>
                    <a:pt x="21264" y="17403"/>
                    <a:pt x="21019" y="14007"/>
                  </a:cubicBezTo>
                  <a:cubicBezTo>
                    <a:pt x="20772" y="10609"/>
                    <a:pt x="19146" y="7071"/>
                    <a:pt x="18034" y="5423"/>
                  </a:cubicBezTo>
                  <a:cubicBezTo>
                    <a:pt x="16925" y="3778"/>
                    <a:pt x="14239" y="0"/>
                    <a:pt x="14239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3" name="Google Shape;512;p28"/>
            <p:cNvSpPr/>
            <p:nvPr/>
          </p:nvSpPr>
          <p:spPr>
            <a:xfrm>
              <a:off x="1630440" y="560160"/>
              <a:ext cx="443522" cy="168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39" y="0"/>
                  </a:moveTo>
                  <a:lnTo>
                    <a:pt x="603" y="9736"/>
                  </a:lnTo>
                  <a:cubicBezTo>
                    <a:pt x="603" y="9736"/>
                    <a:pt x="421" y="10399"/>
                    <a:pt x="0" y="11803"/>
                  </a:cubicBezTo>
                  <a:cubicBezTo>
                    <a:pt x="1631" y="17465"/>
                    <a:pt x="5194" y="21600"/>
                    <a:pt x="8781" y="21600"/>
                  </a:cubicBezTo>
                  <a:cubicBezTo>
                    <a:pt x="9076" y="21600"/>
                    <a:pt x="9375" y="21574"/>
                    <a:pt x="9670" y="21513"/>
                  </a:cubicBezTo>
                  <a:cubicBezTo>
                    <a:pt x="16067" y="19445"/>
                    <a:pt x="20135" y="7816"/>
                    <a:pt x="21600" y="2853"/>
                  </a:cubicBezTo>
                  <a:cubicBezTo>
                    <a:pt x="20934" y="1064"/>
                    <a:pt x="20539" y="0"/>
                    <a:pt x="20539" y="0"/>
                  </a:cubicBezTo>
                  <a:close/>
                </a:path>
              </a:pathLst>
            </a:custGeom>
            <a:solidFill>
              <a:srgbClr val="0315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4" name="Google Shape;513;p28"/>
            <p:cNvSpPr/>
            <p:nvPr/>
          </p:nvSpPr>
          <p:spPr>
            <a:xfrm>
              <a:off x="1642680" y="392400"/>
              <a:ext cx="409322" cy="302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130" y="0"/>
                  </a:moveTo>
                  <a:lnTo>
                    <a:pt x="2184" y="12152"/>
                  </a:lnTo>
                  <a:lnTo>
                    <a:pt x="0" y="17404"/>
                  </a:lnTo>
                  <a:cubicBezTo>
                    <a:pt x="0" y="17404"/>
                    <a:pt x="736" y="18556"/>
                    <a:pt x="4859" y="20841"/>
                  </a:cubicBezTo>
                  <a:cubicBezTo>
                    <a:pt x="6142" y="21371"/>
                    <a:pt x="7377" y="21600"/>
                    <a:pt x="8562" y="21600"/>
                  </a:cubicBezTo>
                  <a:cubicBezTo>
                    <a:pt x="16231" y="21600"/>
                    <a:pt x="21600" y="11977"/>
                    <a:pt x="21600" y="11977"/>
                  </a:cubicBezTo>
                  <a:cubicBezTo>
                    <a:pt x="21600" y="11977"/>
                    <a:pt x="16496" y="0"/>
                    <a:pt x="16130" y="0"/>
                  </a:cubicBezTo>
                  <a:close/>
                </a:path>
              </a:pathLst>
            </a:custGeom>
            <a:solidFill>
              <a:srgbClr val="EAA97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5" name="Google Shape;514;p28"/>
            <p:cNvSpPr/>
            <p:nvPr/>
          </p:nvSpPr>
          <p:spPr>
            <a:xfrm>
              <a:off x="1545122" y="229320"/>
              <a:ext cx="92882" cy="15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67" h="21600" extrusionOk="0">
                  <a:moveTo>
                    <a:pt x="10764" y="0"/>
                  </a:moveTo>
                  <a:cubicBezTo>
                    <a:pt x="6550" y="0"/>
                    <a:pt x="1873" y="2304"/>
                    <a:pt x="4584" y="4287"/>
                  </a:cubicBezTo>
                  <a:cubicBezTo>
                    <a:pt x="3607" y="4792"/>
                    <a:pt x="3003" y="5416"/>
                    <a:pt x="1590" y="5563"/>
                  </a:cubicBezTo>
                  <a:cubicBezTo>
                    <a:pt x="1821" y="6775"/>
                    <a:pt x="-2008" y="11548"/>
                    <a:pt x="1461" y="11842"/>
                  </a:cubicBezTo>
                  <a:cubicBezTo>
                    <a:pt x="-813" y="12420"/>
                    <a:pt x="241" y="15707"/>
                    <a:pt x="2759" y="16432"/>
                  </a:cubicBezTo>
                  <a:cubicBezTo>
                    <a:pt x="1333" y="19287"/>
                    <a:pt x="4584" y="21315"/>
                    <a:pt x="8426" y="21563"/>
                  </a:cubicBezTo>
                  <a:cubicBezTo>
                    <a:pt x="8734" y="21591"/>
                    <a:pt x="9017" y="21600"/>
                    <a:pt x="9287" y="21600"/>
                  </a:cubicBezTo>
                  <a:cubicBezTo>
                    <a:pt x="14157" y="21600"/>
                    <a:pt x="14516" y="18607"/>
                    <a:pt x="15377" y="15450"/>
                  </a:cubicBezTo>
                  <a:cubicBezTo>
                    <a:pt x="16945" y="9877"/>
                    <a:pt x="19592" y="5095"/>
                    <a:pt x="14979" y="1175"/>
                  </a:cubicBezTo>
                  <a:cubicBezTo>
                    <a:pt x="13951" y="340"/>
                    <a:pt x="12396" y="0"/>
                    <a:pt x="10764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6" name="Google Shape;515;p28"/>
            <p:cNvSpPr/>
            <p:nvPr/>
          </p:nvSpPr>
          <p:spPr>
            <a:xfrm>
              <a:off x="1586526" y="-1"/>
              <a:ext cx="375494" cy="610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66" h="21600" extrusionOk="0">
                  <a:moveTo>
                    <a:pt x="11239" y="0"/>
                  </a:moveTo>
                  <a:cubicBezTo>
                    <a:pt x="9229" y="0"/>
                    <a:pt x="6778" y="843"/>
                    <a:pt x="4536" y="2760"/>
                  </a:cubicBezTo>
                  <a:cubicBezTo>
                    <a:pt x="257" y="6429"/>
                    <a:pt x="-496" y="11058"/>
                    <a:pt x="257" y="14357"/>
                  </a:cubicBezTo>
                  <a:cubicBezTo>
                    <a:pt x="1000" y="17644"/>
                    <a:pt x="4536" y="21188"/>
                    <a:pt x="7509" y="21549"/>
                  </a:cubicBezTo>
                  <a:cubicBezTo>
                    <a:pt x="7777" y="21583"/>
                    <a:pt x="8086" y="21600"/>
                    <a:pt x="8431" y="21600"/>
                  </a:cubicBezTo>
                  <a:cubicBezTo>
                    <a:pt x="11941" y="21600"/>
                    <a:pt x="18969" y="19902"/>
                    <a:pt x="19987" y="16798"/>
                  </a:cubicBezTo>
                  <a:cubicBezTo>
                    <a:pt x="21104" y="13377"/>
                    <a:pt x="18506" y="9110"/>
                    <a:pt x="18506" y="9110"/>
                  </a:cubicBezTo>
                  <a:cubicBezTo>
                    <a:pt x="18506" y="9110"/>
                    <a:pt x="16444" y="4472"/>
                    <a:pt x="15154" y="1917"/>
                  </a:cubicBezTo>
                  <a:cubicBezTo>
                    <a:pt x="14532" y="696"/>
                    <a:pt x="13066" y="0"/>
                    <a:pt x="11239" y="0"/>
                  </a:cubicBezTo>
                  <a:close/>
                </a:path>
              </a:pathLst>
            </a:custGeom>
            <a:solidFill>
              <a:srgbClr val="FFC7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7" name="Google Shape;516;p28"/>
            <p:cNvSpPr/>
            <p:nvPr/>
          </p:nvSpPr>
          <p:spPr>
            <a:xfrm>
              <a:off x="1846442" y="122039"/>
              <a:ext cx="196208" cy="203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41" h="21600" extrusionOk="0">
                  <a:moveTo>
                    <a:pt x="10270" y="0"/>
                  </a:moveTo>
                  <a:cubicBezTo>
                    <a:pt x="9127" y="0"/>
                    <a:pt x="8055" y="520"/>
                    <a:pt x="7827" y="1770"/>
                  </a:cubicBezTo>
                  <a:cubicBezTo>
                    <a:pt x="7827" y="1684"/>
                    <a:pt x="7801" y="1200"/>
                    <a:pt x="7801" y="1142"/>
                  </a:cubicBezTo>
                  <a:cubicBezTo>
                    <a:pt x="7637" y="1113"/>
                    <a:pt x="7448" y="1098"/>
                    <a:pt x="7245" y="1098"/>
                  </a:cubicBezTo>
                  <a:cubicBezTo>
                    <a:pt x="5488" y="1098"/>
                    <a:pt x="2659" y="2096"/>
                    <a:pt x="3881" y="4415"/>
                  </a:cubicBezTo>
                  <a:cubicBezTo>
                    <a:pt x="3475" y="4018"/>
                    <a:pt x="3129" y="3852"/>
                    <a:pt x="2842" y="3852"/>
                  </a:cubicBezTo>
                  <a:cubicBezTo>
                    <a:pt x="1489" y="3852"/>
                    <a:pt x="1352" y="7624"/>
                    <a:pt x="1587" y="8867"/>
                  </a:cubicBezTo>
                  <a:cubicBezTo>
                    <a:pt x="1385" y="8824"/>
                    <a:pt x="1208" y="8802"/>
                    <a:pt x="1045" y="8802"/>
                  </a:cubicBezTo>
                  <a:cubicBezTo>
                    <a:pt x="-987" y="8802"/>
                    <a:pt x="320" y="12075"/>
                    <a:pt x="1783" y="12769"/>
                  </a:cubicBezTo>
                  <a:cubicBezTo>
                    <a:pt x="-327" y="13145"/>
                    <a:pt x="1136" y="17257"/>
                    <a:pt x="2332" y="18449"/>
                  </a:cubicBezTo>
                  <a:cubicBezTo>
                    <a:pt x="3005" y="19121"/>
                    <a:pt x="3587" y="19367"/>
                    <a:pt x="4129" y="19367"/>
                  </a:cubicBezTo>
                  <a:cubicBezTo>
                    <a:pt x="5625" y="19367"/>
                    <a:pt x="6781" y="17452"/>
                    <a:pt x="8565" y="17452"/>
                  </a:cubicBezTo>
                  <a:cubicBezTo>
                    <a:pt x="8617" y="17452"/>
                    <a:pt x="8676" y="17452"/>
                    <a:pt x="8728" y="17459"/>
                  </a:cubicBezTo>
                  <a:cubicBezTo>
                    <a:pt x="7690" y="18225"/>
                    <a:pt x="7585" y="18442"/>
                    <a:pt x="7827" y="18442"/>
                  </a:cubicBezTo>
                  <a:cubicBezTo>
                    <a:pt x="8003" y="18442"/>
                    <a:pt x="8356" y="18334"/>
                    <a:pt x="8676" y="18225"/>
                  </a:cubicBezTo>
                  <a:cubicBezTo>
                    <a:pt x="8565" y="19634"/>
                    <a:pt x="9467" y="20928"/>
                    <a:pt x="9957" y="20928"/>
                  </a:cubicBezTo>
                  <a:cubicBezTo>
                    <a:pt x="10172" y="20928"/>
                    <a:pt x="10310" y="20682"/>
                    <a:pt x="10251" y="20104"/>
                  </a:cubicBezTo>
                  <a:cubicBezTo>
                    <a:pt x="10447" y="21159"/>
                    <a:pt x="11531" y="21600"/>
                    <a:pt x="12851" y="21600"/>
                  </a:cubicBezTo>
                  <a:cubicBezTo>
                    <a:pt x="16046" y="21600"/>
                    <a:pt x="20613" y="19027"/>
                    <a:pt x="17085" y="16541"/>
                  </a:cubicBezTo>
                  <a:cubicBezTo>
                    <a:pt x="19372" y="15891"/>
                    <a:pt x="19084" y="11794"/>
                    <a:pt x="16922" y="11794"/>
                  </a:cubicBezTo>
                  <a:cubicBezTo>
                    <a:pt x="16791" y="11794"/>
                    <a:pt x="16660" y="11808"/>
                    <a:pt x="16516" y="11837"/>
                  </a:cubicBezTo>
                  <a:cubicBezTo>
                    <a:pt x="19483" y="11129"/>
                    <a:pt x="19764" y="6735"/>
                    <a:pt x="16464" y="6677"/>
                  </a:cubicBezTo>
                  <a:cubicBezTo>
                    <a:pt x="18411" y="5145"/>
                    <a:pt x="15843" y="2464"/>
                    <a:pt x="14184" y="2464"/>
                  </a:cubicBezTo>
                  <a:cubicBezTo>
                    <a:pt x="13805" y="2464"/>
                    <a:pt x="13472" y="2609"/>
                    <a:pt x="13256" y="2934"/>
                  </a:cubicBezTo>
                  <a:cubicBezTo>
                    <a:pt x="13968" y="1229"/>
                    <a:pt x="12034" y="0"/>
                    <a:pt x="10270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8" name="Google Shape;517;p28"/>
            <p:cNvSpPr/>
            <p:nvPr/>
          </p:nvSpPr>
          <p:spPr>
            <a:xfrm>
              <a:off x="1913401" y="247320"/>
              <a:ext cx="102604" cy="1296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92" h="21600" extrusionOk="0">
                  <a:moveTo>
                    <a:pt x="9505" y="0"/>
                  </a:moveTo>
                  <a:cubicBezTo>
                    <a:pt x="2180" y="0"/>
                    <a:pt x="983" y="8448"/>
                    <a:pt x="983" y="8448"/>
                  </a:cubicBezTo>
                  <a:cubicBezTo>
                    <a:pt x="983" y="8448"/>
                    <a:pt x="-2256" y="15685"/>
                    <a:pt x="3026" y="19870"/>
                  </a:cubicBezTo>
                  <a:cubicBezTo>
                    <a:pt x="4549" y="21080"/>
                    <a:pt x="6266" y="21600"/>
                    <a:pt x="7982" y="21600"/>
                  </a:cubicBezTo>
                  <a:cubicBezTo>
                    <a:pt x="12273" y="21600"/>
                    <a:pt x="16564" y="18354"/>
                    <a:pt x="17724" y="14566"/>
                  </a:cubicBezTo>
                  <a:cubicBezTo>
                    <a:pt x="19344" y="9217"/>
                    <a:pt x="17724" y="418"/>
                    <a:pt x="9952" y="11"/>
                  </a:cubicBezTo>
                  <a:cubicBezTo>
                    <a:pt x="9807" y="0"/>
                    <a:pt x="9650" y="0"/>
                    <a:pt x="9505" y="0"/>
                  </a:cubicBezTo>
                  <a:close/>
                </a:path>
              </a:pathLst>
            </a:custGeom>
            <a:solidFill>
              <a:srgbClr val="FFC7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9" name="Google Shape;518;p28"/>
            <p:cNvSpPr/>
            <p:nvPr/>
          </p:nvSpPr>
          <p:spPr>
            <a:xfrm>
              <a:off x="1700642" y="326880"/>
              <a:ext cx="99358" cy="14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30" h="21600" extrusionOk="0">
                  <a:moveTo>
                    <a:pt x="2954" y="0"/>
                  </a:moveTo>
                  <a:cubicBezTo>
                    <a:pt x="2954" y="0"/>
                    <a:pt x="-719" y="6423"/>
                    <a:pt x="126" y="16454"/>
                  </a:cubicBezTo>
                  <a:cubicBezTo>
                    <a:pt x="471" y="20243"/>
                    <a:pt x="2851" y="21600"/>
                    <a:pt x="5807" y="21600"/>
                  </a:cubicBezTo>
                  <a:cubicBezTo>
                    <a:pt x="10657" y="21600"/>
                    <a:pt x="17029" y="17961"/>
                    <a:pt x="18514" y="15419"/>
                  </a:cubicBezTo>
                  <a:cubicBezTo>
                    <a:pt x="20881" y="11338"/>
                    <a:pt x="2954" y="0"/>
                    <a:pt x="2954" y="0"/>
                  </a:cubicBezTo>
                  <a:close/>
                </a:path>
              </a:pathLst>
            </a:custGeom>
            <a:solidFill>
              <a:srgbClr val="FC8D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0" name="Google Shape;519;p28"/>
            <p:cNvSpPr/>
            <p:nvPr/>
          </p:nvSpPr>
          <p:spPr>
            <a:xfrm>
              <a:off x="1782000" y="434880"/>
              <a:ext cx="97562" cy="698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0638" y="3062"/>
                    <a:pt x="19345" y="5788"/>
                    <a:pt x="17917" y="8346"/>
                  </a:cubicBezTo>
                  <a:cubicBezTo>
                    <a:pt x="16504" y="10758"/>
                    <a:pt x="14836" y="13002"/>
                    <a:pt x="12942" y="14638"/>
                  </a:cubicBezTo>
                  <a:cubicBezTo>
                    <a:pt x="11108" y="16399"/>
                    <a:pt x="9019" y="17783"/>
                    <a:pt x="6824" y="18769"/>
                  </a:cubicBezTo>
                  <a:cubicBezTo>
                    <a:pt x="4690" y="19859"/>
                    <a:pt x="2375" y="20530"/>
                    <a:pt x="0" y="21264"/>
                  </a:cubicBezTo>
                  <a:cubicBezTo>
                    <a:pt x="1187" y="21432"/>
                    <a:pt x="2375" y="21516"/>
                    <a:pt x="3623" y="21600"/>
                  </a:cubicBezTo>
                  <a:cubicBezTo>
                    <a:pt x="4810" y="21432"/>
                    <a:pt x="6043" y="21516"/>
                    <a:pt x="7305" y="21013"/>
                  </a:cubicBezTo>
                  <a:cubicBezTo>
                    <a:pt x="9740" y="20447"/>
                    <a:pt x="12040" y="19042"/>
                    <a:pt x="14114" y="17133"/>
                  </a:cubicBezTo>
                  <a:cubicBezTo>
                    <a:pt x="18278" y="13233"/>
                    <a:pt x="21299" y="6774"/>
                    <a:pt x="21600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1" name="Google Shape;520;p28"/>
            <p:cNvSpPr/>
            <p:nvPr/>
          </p:nvSpPr>
          <p:spPr>
            <a:xfrm>
              <a:off x="1745280" y="296640"/>
              <a:ext cx="23762" cy="32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0" y="0"/>
                  </a:moveTo>
                  <a:cubicBezTo>
                    <a:pt x="4746" y="0"/>
                    <a:pt x="0" y="4876"/>
                    <a:pt x="0" y="10800"/>
                  </a:cubicBezTo>
                  <a:cubicBezTo>
                    <a:pt x="0" y="16724"/>
                    <a:pt x="4746" y="21600"/>
                    <a:pt x="10770" y="21600"/>
                  </a:cubicBezTo>
                  <a:cubicBezTo>
                    <a:pt x="16732" y="21600"/>
                    <a:pt x="21600" y="16724"/>
                    <a:pt x="21600" y="10800"/>
                  </a:cubicBezTo>
                  <a:cubicBezTo>
                    <a:pt x="21600" y="4876"/>
                    <a:pt x="16732" y="0"/>
                    <a:pt x="10770" y="0"/>
                  </a:cubicBezTo>
                  <a:close/>
                </a:path>
              </a:pathLst>
            </a:custGeom>
            <a:solidFill>
              <a:srgbClr val="2D2D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2" name="Google Shape;521;p28"/>
            <p:cNvSpPr/>
            <p:nvPr/>
          </p:nvSpPr>
          <p:spPr>
            <a:xfrm>
              <a:off x="1665000" y="323280"/>
              <a:ext cx="23402" cy="32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46" y="0"/>
                  </a:moveTo>
                  <a:cubicBezTo>
                    <a:pt x="4800" y="0"/>
                    <a:pt x="0" y="4886"/>
                    <a:pt x="0" y="10777"/>
                  </a:cubicBezTo>
                  <a:cubicBezTo>
                    <a:pt x="0" y="16759"/>
                    <a:pt x="4800" y="21600"/>
                    <a:pt x="10646" y="21600"/>
                  </a:cubicBezTo>
                  <a:cubicBezTo>
                    <a:pt x="16738" y="21600"/>
                    <a:pt x="21600" y="16759"/>
                    <a:pt x="21600" y="10777"/>
                  </a:cubicBezTo>
                  <a:cubicBezTo>
                    <a:pt x="21600" y="4886"/>
                    <a:pt x="16738" y="0"/>
                    <a:pt x="10646" y="0"/>
                  </a:cubicBezTo>
                  <a:close/>
                </a:path>
              </a:pathLst>
            </a:custGeom>
            <a:solidFill>
              <a:srgbClr val="2D2D2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3" name="Google Shape;522;p28"/>
            <p:cNvSpPr/>
            <p:nvPr/>
          </p:nvSpPr>
          <p:spPr>
            <a:xfrm>
              <a:off x="1737000" y="231480"/>
              <a:ext cx="69122" cy="33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" y="0"/>
                  </a:moveTo>
                  <a:lnTo>
                    <a:pt x="0" y="17657"/>
                  </a:lnTo>
                  <a:cubicBezTo>
                    <a:pt x="5517" y="18007"/>
                    <a:pt x="15574" y="19190"/>
                    <a:pt x="18757" y="21600"/>
                  </a:cubicBezTo>
                  <a:lnTo>
                    <a:pt x="21600" y="4863"/>
                  </a:lnTo>
                  <a:cubicBezTo>
                    <a:pt x="16062" y="876"/>
                    <a:pt x="1846" y="0"/>
                    <a:pt x="170" y="0"/>
                  </a:cubicBez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4" name="Google Shape;523;p28"/>
            <p:cNvSpPr/>
            <p:nvPr/>
          </p:nvSpPr>
          <p:spPr>
            <a:xfrm>
              <a:off x="1620720" y="246600"/>
              <a:ext cx="64442" cy="51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29" y="0"/>
                  </a:moveTo>
                  <a:cubicBezTo>
                    <a:pt x="17198" y="199"/>
                    <a:pt x="6988" y="6358"/>
                    <a:pt x="0" y="11751"/>
                  </a:cubicBezTo>
                  <a:lnTo>
                    <a:pt x="4742" y="21600"/>
                  </a:lnTo>
                  <a:cubicBezTo>
                    <a:pt x="11390" y="16548"/>
                    <a:pt x="21487" y="10388"/>
                    <a:pt x="21600" y="10275"/>
                  </a:cubicBezTo>
                  <a:lnTo>
                    <a:pt x="17629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5" name="Google Shape;524;p28"/>
            <p:cNvSpPr/>
            <p:nvPr/>
          </p:nvSpPr>
          <p:spPr>
            <a:xfrm>
              <a:off x="1932120" y="277200"/>
              <a:ext cx="55442" cy="73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339" y="0"/>
                  </a:moveTo>
                  <a:cubicBezTo>
                    <a:pt x="11024" y="80"/>
                    <a:pt x="8419" y="1737"/>
                    <a:pt x="6656" y="3533"/>
                  </a:cubicBezTo>
                  <a:cubicBezTo>
                    <a:pt x="4972" y="5350"/>
                    <a:pt x="3631" y="7326"/>
                    <a:pt x="2815" y="9383"/>
                  </a:cubicBezTo>
                  <a:cubicBezTo>
                    <a:pt x="1763" y="11419"/>
                    <a:pt x="1237" y="13555"/>
                    <a:pt x="526" y="15611"/>
                  </a:cubicBezTo>
                  <a:lnTo>
                    <a:pt x="0" y="17168"/>
                  </a:lnTo>
                  <a:lnTo>
                    <a:pt x="2000" y="16629"/>
                  </a:lnTo>
                  <a:cubicBezTo>
                    <a:pt x="2999" y="16390"/>
                    <a:pt x="4052" y="16070"/>
                    <a:pt x="4972" y="16010"/>
                  </a:cubicBezTo>
                  <a:cubicBezTo>
                    <a:pt x="5130" y="15990"/>
                    <a:pt x="5288" y="15990"/>
                    <a:pt x="5420" y="15990"/>
                  </a:cubicBezTo>
                  <a:cubicBezTo>
                    <a:pt x="6183" y="15990"/>
                    <a:pt x="6577" y="16190"/>
                    <a:pt x="6762" y="16769"/>
                  </a:cubicBezTo>
                  <a:cubicBezTo>
                    <a:pt x="6972" y="18186"/>
                    <a:pt x="6025" y="19943"/>
                    <a:pt x="5209" y="21600"/>
                  </a:cubicBezTo>
                  <a:cubicBezTo>
                    <a:pt x="5920" y="20881"/>
                    <a:pt x="6551" y="20183"/>
                    <a:pt x="7077" y="19304"/>
                  </a:cubicBezTo>
                  <a:cubicBezTo>
                    <a:pt x="7603" y="18526"/>
                    <a:pt x="8209" y="17727"/>
                    <a:pt x="8103" y="16629"/>
                  </a:cubicBezTo>
                  <a:cubicBezTo>
                    <a:pt x="8209" y="16070"/>
                    <a:pt x="7788" y="15451"/>
                    <a:pt x="7077" y="15052"/>
                  </a:cubicBezTo>
                  <a:cubicBezTo>
                    <a:pt x="6341" y="14733"/>
                    <a:pt x="5604" y="14593"/>
                    <a:pt x="4972" y="14593"/>
                  </a:cubicBezTo>
                  <a:cubicBezTo>
                    <a:pt x="4394" y="14593"/>
                    <a:pt x="3815" y="14613"/>
                    <a:pt x="3236" y="14673"/>
                  </a:cubicBezTo>
                  <a:cubicBezTo>
                    <a:pt x="3841" y="13116"/>
                    <a:pt x="4394" y="11559"/>
                    <a:pt x="5209" y="10081"/>
                  </a:cubicBezTo>
                  <a:cubicBezTo>
                    <a:pt x="6130" y="8125"/>
                    <a:pt x="7182" y="6228"/>
                    <a:pt x="8629" y="4572"/>
                  </a:cubicBezTo>
                  <a:cubicBezTo>
                    <a:pt x="10182" y="2994"/>
                    <a:pt x="11971" y="1497"/>
                    <a:pt x="14339" y="1278"/>
                  </a:cubicBezTo>
                  <a:cubicBezTo>
                    <a:pt x="14602" y="1238"/>
                    <a:pt x="14865" y="1238"/>
                    <a:pt x="15128" y="1238"/>
                  </a:cubicBezTo>
                  <a:cubicBezTo>
                    <a:pt x="17391" y="1238"/>
                    <a:pt x="19758" y="2116"/>
                    <a:pt x="21600" y="3314"/>
                  </a:cubicBezTo>
                  <a:cubicBezTo>
                    <a:pt x="20048" y="1657"/>
                    <a:pt x="17575" y="80"/>
                    <a:pt x="14339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6" name="Google Shape;525;p28"/>
            <p:cNvSpPr/>
            <p:nvPr/>
          </p:nvSpPr>
          <p:spPr>
            <a:xfrm>
              <a:off x="1877400" y="553320"/>
              <a:ext cx="195482" cy="215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0" y="0"/>
                  </a:moveTo>
                  <a:lnTo>
                    <a:pt x="0" y="13329"/>
                  </a:lnTo>
                  <a:lnTo>
                    <a:pt x="8897" y="21600"/>
                  </a:lnTo>
                  <a:lnTo>
                    <a:pt x="21600" y="252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7" name="Google Shape;526;p28"/>
            <p:cNvSpPr/>
            <p:nvPr/>
          </p:nvSpPr>
          <p:spPr>
            <a:xfrm>
              <a:off x="1633680" y="617760"/>
              <a:ext cx="142562" cy="15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72" y="0"/>
                  </a:moveTo>
                  <a:lnTo>
                    <a:pt x="0" y="4450"/>
                  </a:lnTo>
                  <a:lnTo>
                    <a:pt x="9759" y="21600"/>
                  </a:lnTo>
                  <a:lnTo>
                    <a:pt x="21600" y="10791"/>
                  </a:lnTo>
                  <a:lnTo>
                    <a:pt x="2772" y="0"/>
                  </a:lnTo>
                  <a:close/>
                </a:path>
              </a:pathLst>
            </a:custGeom>
            <a:solidFill>
              <a:srgbClr val="F3F3F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8" name="Google Shape;527;p28"/>
            <p:cNvSpPr/>
            <p:nvPr/>
          </p:nvSpPr>
          <p:spPr>
            <a:xfrm>
              <a:off x="798480" y="562680"/>
              <a:ext cx="199802" cy="181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19" y="0"/>
                    <a:pt x="0" y="4819"/>
                    <a:pt x="0" y="10796"/>
                  </a:cubicBezTo>
                  <a:cubicBezTo>
                    <a:pt x="0" y="16773"/>
                    <a:pt x="4819" y="21600"/>
                    <a:pt x="10800" y="21600"/>
                  </a:cubicBezTo>
                  <a:cubicBezTo>
                    <a:pt x="16752" y="21600"/>
                    <a:pt x="21600" y="16773"/>
                    <a:pt x="21600" y="10796"/>
                  </a:cubicBezTo>
                  <a:cubicBezTo>
                    <a:pt x="21600" y="4819"/>
                    <a:pt x="16752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9" name="Google Shape;528;p28"/>
            <p:cNvSpPr/>
            <p:nvPr/>
          </p:nvSpPr>
          <p:spPr>
            <a:xfrm>
              <a:off x="769680" y="540720"/>
              <a:ext cx="218528" cy="118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8" h="21600" extrusionOk="0">
                  <a:moveTo>
                    <a:pt x="11955" y="0"/>
                  </a:moveTo>
                  <a:lnTo>
                    <a:pt x="0" y="12198"/>
                  </a:lnTo>
                  <a:cubicBezTo>
                    <a:pt x="0" y="12198"/>
                    <a:pt x="147" y="16887"/>
                    <a:pt x="3222" y="20016"/>
                  </a:cubicBezTo>
                  <a:cubicBezTo>
                    <a:pt x="4300" y="21118"/>
                    <a:pt x="5161" y="21600"/>
                    <a:pt x="5811" y="21600"/>
                  </a:cubicBezTo>
                  <a:cubicBezTo>
                    <a:pt x="7017" y="21600"/>
                    <a:pt x="7521" y="19967"/>
                    <a:pt x="7425" y="17518"/>
                  </a:cubicBezTo>
                  <a:cubicBezTo>
                    <a:pt x="8076" y="17938"/>
                    <a:pt x="9071" y="18569"/>
                    <a:pt x="9932" y="18569"/>
                  </a:cubicBezTo>
                  <a:cubicBezTo>
                    <a:pt x="10998" y="18569"/>
                    <a:pt x="11865" y="17592"/>
                    <a:pt x="11629" y="14054"/>
                  </a:cubicBezTo>
                  <a:cubicBezTo>
                    <a:pt x="12274" y="15031"/>
                    <a:pt x="12994" y="15464"/>
                    <a:pt x="13683" y="15464"/>
                  </a:cubicBezTo>
                  <a:cubicBezTo>
                    <a:pt x="15240" y="15464"/>
                    <a:pt x="16637" y="13249"/>
                    <a:pt x="16637" y="9996"/>
                  </a:cubicBezTo>
                  <a:cubicBezTo>
                    <a:pt x="17964" y="11085"/>
                    <a:pt x="18863" y="11518"/>
                    <a:pt x="19457" y="11518"/>
                  </a:cubicBezTo>
                  <a:cubicBezTo>
                    <a:pt x="21600" y="11518"/>
                    <a:pt x="19705" y="5901"/>
                    <a:pt x="19705" y="5901"/>
                  </a:cubicBezTo>
                  <a:lnTo>
                    <a:pt x="11955" y="0"/>
                  </a:lnTo>
                  <a:close/>
                </a:path>
              </a:pathLst>
            </a:custGeom>
            <a:solidFill>
              <a:srgbClr val="FFC7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0" name="Google Shape;529;p28"/>
            <p:cNvSpPr/>
            <p:nvPr/>
          </p:nvSpPr>
          <p:spPr>
            <a:xfrm>
              <a:off x="890280" y="545760"/>
              <a:ext cx="56522" cy="4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289" y="2796"/>
                    <a:pt x="7958" y="5944"/>
                    <a:pt x="11291" y="9917"/>
                  </a:cubicBezTo>
                  <a:cubicBezTo>
                    <a:pt x="14882" y="13507"/>
                    <a:pt x="18034" y="17686"/>
                    <a:pt x="21600" y="21600"/>
                  </a:cubicBezTo>
                  <a:cubicBezTo>
                    <a:pt x="19766" y="16274"/>
                    <a:pt x="16613" y="11742"/>
                    <a:pt x="13125" y="7681"/>
                  </a:cubicBezTo>
                  <a:cubicBezTo>
                    <a:pt x="9456" y="3973"/>
                    <a:pt x="5090" y="383"/>
                    <a:pt x="0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1" name="Google Shape;530;p28"/>
            <p:cNvSpPr/>
            <p:nvPr/>
          </p:nvSpPr>
          <p:spPr>
            <a:xfrm>
              <a:off x="821160" y="556200"/>
              <a:ext cx="72362" cy="61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559" y="2158"/>
                    <a:pt x="8247" y="5524"/>
                    <a:pt x="11671" y="9460"/>
                  </a:cubicBezTo>
                  <a:cubicBezTo>
                    <a:pt x="15217" y="13183"/>
                    <a:pt x="18236" y="17498"/>
                    <a:pt x="21600" y="21600"/>
                  </a:cubicBezTo>
                  <a:cubicBezTo>
                    <a:pt x="19594" y="16360"/>
                    <a:pt x="16555" y="11784"/>
                    <a:pt x="13049" y="7658"/>
                  </a:cubicBezTo>
                  <a:cubicBezTo>
                    <a:pt x="11205" y="5785"/>
                    <a:pt x="9280" y="3841"/>
                    <a:pt x="7132" y="2513"/>
                  </a:cubicBezTo>
                  <a:cubicBezTo>
                    <a:pt x="4883" y="1114"/>
                    <a:pt x="2492" y="95"/>
                    <a:pt x="0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2" name="Google Shape;531;p28"/>
            <p:cNvSpPr/>
            <p:nvPr/>
          </p:nvSpPr>
          <p:spPr>
            <a:xfrm>
              <a:off x="760680" y="587160"/>
              <a:ext cx="87842" cy="4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34" y="0"/>
                  </a:moveTo>
                  <a:cubicBezTo>
                    <a:pt x="350" y="0"/>
                    <a:pt x="183" y="0"/>
                    <a:pt x="0" y="0"/>
                  </a:cubicBezTo>
                  <a:cubicBezTo>
                    <a:pt x="4086" y="2089"/>
                    <a:pt x="7839" y="5003"/>
                    <a:pt x="11325" y="8946"/>
                  </a:cubicBezTo>
                  <a:cubicBezTo>
                    <a:pt x="14878" y="12654"/>
                    <a:pt x="18164" y="17215"/>
                    <a:pt x="21600" y="21600"/>
                  </a:cubicBezTo>
                  <a:cubicBezTo>
                    <a:pt x="19165" y="15450"/>
                    <a:pt x="15796" y="10565"/>
                    <a:pt x="12176" y="6386"/>
                  </a:cubicBezTo>
                  <a:cubicBezTo>
                    <a:pt x="10341" y="4561"/>
                    <a:pt x="8440" y="2913"/>
                    <a:pt x="6405" y="1619"/>
                  </a:cubicBezTo>
                  <a:cubicBezTo>
                    <a:pt x="4453" y="589"/>
                    <a:pt x="2519" y="0"/>
                    <a:pt x="534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3" name="Google Shape;532;p28"/>
            <p:cNvSpPr/>
            <p:nvPr/>
          </p:nvSpPr>
          <p:spPr>
            <a:xfrm>
              <a:off x="755640" y="636480"/>
              <a:ext cx="42482" cy="43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122" y="5241"/>
                  </a:lnTo>
                  <a:cubicBezTo>
                    <a:pt x="6948" y="6043"/>
                    <a:pt x="8014" y="7245"/>
                    <a:pt x="8977" y="8413"/>
                  </a:cubicBezTo>
                  <a:cubicBezTo>
                    <a:pt x="9768" y="9748"/>
                    <a:pt x="10456" y="11084"/>
                    <a:pt x="11144" y="12486"/>
                  </a:cubicBezTo>
                  <a:cubicBezTo>
                    <a:pt x="12520" y="15290"/>
                    <a:pt x="13345" y="18428"/>
                    <a:pt x="14274" y="21600"/>
                  </a:cubicBezTo>
                  <a:cubicBezTo>
                    <a:pt x="14962" y="18328"/>
                    <a:pt x="14652" y="14856"/>
                    <a:pt x="13861" y="11585"/>
                  </a:cubicBezTo>
                  <a:cubicBezTo>
                    <a:pt x="13345" y="9882"/>
                    <a:pt x="12657" y="8313"/>
                    <a:pt x="11729" y="6777"/>
                  </a:cubicBezTo>
                  <a:cubicBezTo>
                    <a:pt x="14927" y="7512"/>
                    <a:pt x="18161" y="8046"/>
                    <a:pt x="21600" y="8279"/>
                  </a:cubicBezTo>
                  <a:cubicBezTo>
                    <a:pt x="16991" y="5776"/>
                    <a:pt x="12348" y="3973"/>
                    <a:pt x="7464" y="23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4" name="Google Shape;533;p28"/>
            <p:cNvSpPr/>
            <p:nvPr/>
          </p:nvSpPr>
          <p:spPr>
            <a:xfrm>
              <a:off x="2206440" y="2083320"/>
              <a:ext cx="216721" cy="3265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8" h="21600" extrusionOk="0">
                  <a:moveTo>
                    <a:pt x="17386" y="0"/>
                  </a:moveTo>
                  <a:cubicBezTo>
                    <a:pt x="15669" y="0"/>
                    <a:pt x="13690" y="405"/>
                    <a:pt x="12386" y="923"/>
                  </a:cubicBezTo>
                  <a:cubicBezTo>
                    <a:pt x="0" y="4118"/>
                    <a:pt x="0" y="21600"/>
                    <a:pt x="0" y="21600"/>
                  </a:cubicBezTo>
                  <a:lnTo>
                    <a:pt x="6855" y="21600"/>
                  </a:lnTo>
                  <a:cubicBezTo>
                    <a:pt x="6855" y="3497"/>
                    <a:pt x="20584" y="3052"/>
                    <a:pt x="20584" y="3052"/>
                  </a:cubicBezTo>
                  <a:cubicBezTo>
                    <a:pt x="21600" y="765"/>
                    <a:pt x="19739" y="0"/>
                    <a:pt x="17386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5" name="Google Shape;534;p28"/>
            <p:cNvSpPr/>
            <p:nvPr/>
          </p:nvSpPr>
          <p:spPr>
            <a:xfrm>
              <a:off x="2206069" y="2286000"/>
              <a:ext cx="275050" cy="190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3" h="21600" extrusionOk="0">
                  <a:moveTo>
                    <a:pt x="14585" y="0"/>
                  </a:moveTo>
                  <a:cubicBezTo>
                    <a:pt x="14539" y="0"/>
                    <a:pt x="14488" y="0"/>
                    <a:pt x="14437" y="0"/>
                  </a:cubicBezTo>
                  <a:cubicBezTo>
                    <a:pt x="12102" y="124"/>
                    <a:pt x="11071" y="4640"/>
                    <a:pt x="8761" y="4640"/>
                  </a:cubicBezTo>
                  <a:cubicBezTo>
                    <a:pt x="8720" y="4640"/>
                    <a:pt x="8674" y="4632"/>
                    <a:pt x="8629" y="4632"/>
                  </a:cubicBezTo>
                  <a:cubicBezTo>
                    <a:pt x="9004" y="3296"/>
                    <a:pt x="8710" y="2169"/>
                    <a:pt x="7923" y="1559"/>
                  </a:cubicBezTo>
                  <a:cubicBezTo>
                    <a:pt x="7628" y="1320"/>
                    <a:pt x="7329" y="1220"/>
                    <a:pt x="7029" y="1220"/>
                  </a:cubicBezTo>
                  <a:cubicBezTo>
                    <a:pt x="5770" y="1220"/>
                    <a:pt x="4557" y="3065"/>
                    <a:pt x="3780" y="4176"/>
                  </a:cubicBezTo>
                  <a:cubicBezTo>
                    <a:pt x="1413" y="7465"/>
                    <a:pt x="-648" y="10514"/>
                    <a:pt x="190" y="15386"/>
                  </a:cubicBezTo>
                  <a:cubicBezTo>
                    <a:pt x="190" y="17030"/>
                    <a:pt x="2155" y="20450"/>
                    <a:pt x="5201" y="21121"/>
                  </a:cubicBezTo>
                  <a:cubicBezTo>
                    <a:pt x="6450" y="21399"/>
                    <a:pt x="8009" y="21600"/>
                    <a:pt x="9644" y="21600"/>
                  </a:cubicBezTo>
                  <a:cubicBezTo>
                    <a:pt x="13341" y="21600"/>
                    <a:pt x="17448" y="20581"/>
                    <a:pt x="19408" y="17184"/>
                  </a:cubicBezTo>
                  <a:cubicBezTo>
                    <a:pt x="20566" y="15177"/>
                    <a:pt x="20952" y="11703"/>
                    <a:pt x="19891" y="9387"/>
                  </a:cubicBezTo>
                  <a:cubicBezTo>
                    <a:pt x="19028" y="7496"/>
                    <a:pt x="17865" y="7890"/>
                    <a:pt x="16661" y="7040"/>
                  </a:cubicBezTo>
                  <a:cubicBezTo>
                    <a:pt x="15001" y="5821"/>
                    <a:pt x="15783" y="5666"/>
                    <a:pt x="15981" y="3265"/>
                  </a:cubicBezTo>
                  <a:cubicBezTo>
                    <a:pt x="16138" y="1204"/>
                    <a:pt x="15971" y="0"/>
                    <a:pt x="14585" y="0"/>
                  </a:cubicBezTo>
                  <a:close/>
                </a:path>
              </a:pathLst>
            </a:custGeom>
            <a:solidFill>
              <a:srgbClr val="57BF8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6" name="Google Shape;535;p28"/>
            <p:cNvSpPr/>
            <p:nvPr/>
          </p:nvSpPr>
          <p:spPr>
            <a:xfrm>
              <a:off x="2436840" y="2309040"/>
              <a:ext cx="167402" cy="147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8" y="0"/>
                    <a:pt x="0" y="4850"/>
                    <a:pt x="0" y="10800"/>
                  </a:cubicBezTo>
                  <a:cubicBezTo>
                    <a:pt x="0" y="16790"/>
                    <a:pt x="4808" y="21600"/>
                    <a:pt x="10800" y="21600"/>
                  </a:cubicBezTo>
                  <a:cubicBezTo>
                    <a:pt x="16792" y="21600"/>
                    <a:pt x="21600" y="16790"/>
                    <a:pt x="21600" y="10800"/>
                  </a:cubicBezTo>
                  <a:cubicBezTo>
                    <a:pt x="21600" y="4850"/>
                    <a:pt x="16792" y="0"/>
                    <a:pt x="1080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7" name="Google Shape;536;p28"/>
            <p:cNvSpPr/>
            <p:nvPr/>
          </p:nvSpPr>
          <p:spPr>
            <a:xfrm>
              <a:off x="2178720" y="2408040"/>
              <a:ext cx="586442" cy="358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21" y="15368"/>
                  </a:lnTo>
                  <a:cubicBezTo>
                    <a:pt x="1021" y="15368"/>
                    <a:pt x="1277" y="21600"/>
                    <a:pt x="5503" y="21600"/>
                  </a:cubicBezTo>
                  <a:lnTo>
                    <a:pt x="17454" y="21600"/>
                  </a:lnTo>
                  <a:cubicBezTo>
                    <a:pt x="17454" y="21600"/>
                    <a:pt x="20253" y="20354"/>
                    <a:pt x="20760" y="13978"/>
                  </a:cubicBezTo>
                  <a:cubicBezTo>
                    <a:pt x="21264" y="7618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8" name="Google Shape;537;p28"/>
            <p:cNvSpPr/>
            <p:nvPr/>
          </p:nvSpPr>
          <p:spPr>
            <a:xfrm>
              <a:off x="2449440" y="2271240"/>
              <a:ext cx="59401" cy="662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2" h="21600" extrusionOk="0">
                  <a:moveTo>
                    <a:pt x="1367" y="0"/>
                  </a:moveTo>
                  <a:cubicBezTo>
                    <a:pt x="785" y="0"/>
                    <a:pt x="203" y="331"/>
                    <a:pt x="34" y="860"/>
                  </a:cubicBezTo>
                  <a:cubicBezTo>
                    <a:pt x="-136" y="1500"/>
                    <a:pt x="349" y="2096"/>
                    <a:pt x="906" y="2184"/>
                  </a:cubicBezTo>
                  <a:cubicBezTo>
                    <a:pt x="13246" y="4964"/>
                    <a:pt x="18894" y="20629"/>
                    <a:pt x="18894" y="20828"/>
                  </a:cubicBezTo>
                  <a:cubicBezTo>
                    <a:pt x="19064" y="21357"/>
                    <a:pt x="19549" y="21600"/>
                    <a:pt x="20034" y="21600"/>
                  </a:cubicBezTo>
                  <a:lnTo>
                    <a:pt x="20422" y="21600"/>
                  </a:lnTo>
                  <a:cubicBezTo>
                    <a:pt x="21100" y="21357"/>
                    <a:pt x="21464" y="20717"/>
                    <a:pt x="21270" y="20122"/>
                  </a:cubicBezTo>
                  <a:cubicBezTo>
                    <a:pt x="21003" y="19438"/>
                    <a:pt x="15137" y="3155"/>
                    <a:pt x="1585" y="22"/>
                  </a:cubicBezTo>
                  <a:cubicBezTo>
                    <a:pt x="1512" y="0"/>
                    <a:pt x="1440" y="0"/>
                    <a:pt x="1367" y="0"/>
                  </a:cubicBezTo>
                  <a:close/>
                </a:path>
              </a:pathLst>
            </a:custGeom>
            <a:solidFill>
              <a:srgbClr val="09232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9" name="Google Shape;538;p28"/>
            <p:cNvSpPr/>
            <p:nvPr/>
          </p:nvSpPr>
          <p:spPr>
            <a:xfrm>
              <a:off x="2352240" y="2079000"/>
              <a:ext cx="72363" cy="504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1" h="21600" extrusionOk="0">
                  <a:moveTo>
                    <a:pt x="11500" y="0"/>
                  </a:moveTo>
                  <a:cubicBezTo>
                    <a:pt x="9978" y="0"/>
                    <a:pt x="8516" y="290"/>
                    <a:pt x="7113" y="551"/>
                  </a:cubicBezTo>
                  <a:cubicBezTo>
                    <a:pt x="5769" y="812"/>
                    <a:pt x="4445" y="1131"/>
                    <a:pt x="3220" y="1711"/>
                  </a:cubicBezTo>
                  <a:cubicBezTo>
                    <a:pt x="2567" y="1914"/>
                    <a:pt x="1955" y="2290"/>
                    <a:pt x="1342" y="2754"/>
                  </a:cubicBezTo>
                  <a:cubicBezTo>
                    <a:pt x="809" y="3073"/>
                    <a:pt x="-140" y="3537"/>
                    <a:pt x="18" y="4668"/>
                  </a:cubicBezTo>
                  <a:cubicBezTo>
                    <a:pt x="413" y="3769"/>
                    <a:pt x="1263" y="3653"/>
                    <a:pt x="2113" y="3653"/>
                  </a:cubicBezTo>
                  <a:cubicBezTo>
                    <a:pt x="2409" y="3653"/>
                    <a:pt x="2686" y="3682"/>
                    <a:pt x="2963" y="3682"/>
                  </a:cubicBezTo>
                  <a:cubicBezTo>
                    <a:pt x="3121" y="3682"/>
                    <a:pt x="3279" y="3682"/>
                    <a:pt x="3437" y="3653"/>
                  </a:cubicBezTo>
                  <a:cubicBezTo>
                    <a:pt x="4702" y="3653"/>
                    <a:pt x="5947" y="3769"/>
                    <a:pt x="7172" y="3769"/>
                  </a:cubicBezTo>
                  <a:cubicBezTo>
                    <a:pt x="9761" y="3972"/>
                    <a:pt x="12330" y="3653"/>
                    <a:pt x="14365" y="4552"/>
                  </a:cubicBezTo>
                  <a:cubicBezTo>
                    <a:pt x="16460" y="5509"/>
                    <a:pt x="17942" y="7654"/>
                    <a:pt x="18812" y="10843"/>
                  </a:cubicBezTo>
                  <a:cubicBezTo>
                    <a:pt x="19583" y="14062"/>
                    <a:pt x="19820" y="17715"/>
                    <a:pt x="19820" y="21600"/>
                  </a:cubicBezTo>
                  <a:cubicBezTo>
                    <a:pt x="20828" y="18063"/>
                    <a:pt x="21460" y="14062"/>
                    <a:pt x="20828" y="9945"/>
                  </a:cubicBezTo>
                  <a:cubicBezTo>
                    <a:pt x="20452" y="5944"/>
                    <a:pt x="18120" y="1827"/>
                    <a:pt x="15136" y="696"/>
                  </a:cubicBezTo>
                  <a:cubicBezTo>
                    <a:pt x="13871" y="174"/>
                    <a:pt x="12666" y="0"/>
                    <a:pt x="11500" y="0"/>
                  </a:cubicBezTo>
                  <a:close/>
                </a:path>
              </a:pathLst>
            </a:custGeom>
            <a:solidFill>
              <a:srgbClr val="E28D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0" name="Google Shape;539;p28"/>
            <p:cNvSpPr/>
            <p:nvPr/>
          </p:nvSpPr>
          <p:spPr>
            <a:xfrm>
              <a:off x="2252883" y="1161000"/>
              <a:ext cx="61559" cy="657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6" h="21600" extrusionOk="0">
                  <a:moveTo>
                    <a:pt x="4506" y="0"/>
                  </a:moveTo>
                  <a:cubicBezTo>
                    <a:pt x="389" y="1774"/>
                    <a:pt x="-84" y="3610"/>
                    <a:pt x="11" y="5420"/>
                  </a:cubicBezTo>
                  <a:cubicBezTo>
                    <a:pt x="224" y="7237"/>
                    <a:pt x="1596" y="9057"/>
                    <a:pt x="3370" y="10858"/>
                  </a:cubicBezTo>
                  <a:cubicBezTo>
                    <a:pt x="5428" y="12668"/>
                    <a:pt x="7676" y="14469"/>
                    <a:pt x="10751" y="16260"/>
                  </a:cubicBezTo>
                  <a:cubicBezTo>
                    <a:pt x="13851" y="18052"/>
                    <a:pt x="17210" y="19835"/>
                    <a:pt x="21516" y="21600"/>
                  </a:cubicBezTo>
                  <a:lnTo>
                    <a:pt x="14395" y="16209"/>
                  </a:lnTo>
                  <a:cubicBezTo>
                    <a:pt x="12076" y="14415"/>
                    <a:pt x="9829" y="12614"/>
                    <a:pt x="8149" y="10813"/>
                  </a:cubicBezTo>
                  <a:cubicBezTo>
                    <a:pt x="5996" y="9022"/>
                    <a:pt x="4695" y="7221"/>
                    <a:pt x="3678" y="5411"/>
                  </a:cubicBezTo>
                  <a:cubicBezTo>
                    <a:pt x="3110" y="4510"/>
                    <a:pt x="3015" y="3610"/>
                    <a:pt x="3015" y="2709"/>
                  </a:cubicBezTo>
                  <a:lnTo>
                    <a:pt x="3275" y="1349"/>
                  </a:lnTo>
                  <a:lnTo>
                    <a:pt x="4506" y="0"/>
                  </a:lnTo>
                  <a:close/>
                </a:path>
              </a:pathLst>
            </a:custGeom>
            <a:solidFill>
              <a:srgbClr val="03151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802" name="Google Shape;540;p28"/>
          <p:cNvSpPr/>
          <p:nvPr/>
        </p:nvSpPr>
        <p:spPr>
          <a:xfrm flipH="1">
            <a:off x="6587280" y="4453559"/>
            <a:ext cx="1696322" cy="2660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1" y="0"/>
                </a:moveTo>
                <a:cubicBezTo>
                  <a:pt x="4837" y="0"/>
                  <a:pt x="0" y="4831"/>
                  <a:pt x="0" y="10791"/>
                </a:cubicBezTo>
                <a:cubicBezTo>
                  <a:pt x="0" y="16769"/>
                  <a:pt x="4837" y="21600"/>
                  <a:pt x="10801" y="21600"/>
                </a:cubicBezTo>
                <a:cubicBezTo>
                  <a:pt x="16766" y="21600"/>
                  <a:pt x="21600" y="16769"/>
                  <a:pt x="21600" y="10791"/>
                </a:cubicBezTo>
                <a:cubicBezTo>
                  <a:pt x="21600" y="4831"/>
                  <a:pt x="16766" y="0"/>
                  <a:pt x="10801" y="0"/>
                </a:cubicBezTo>
                <a:close/>
              </a:path>
            </a:pathLst>
          </a:custGeom>
          <a:solidFill>
            <a:srgbClr val="092329">
              <a:alpha val="12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03" name="Google Shape;463;p28"/>
          <p:cNvSpPr txBox="1"/>
          <p:nvPr/>
        </p:nvSpPr>
        <p:spPr>
          <a:xfrm>
            <a:off x="933119" y="2364838"/>
            <a:ext cx="2896201" cy="626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b">
            <a:normAutofit/>
          </a:bodyPr>
          <a:lstStyle>
            <a:lvl1pPr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BD7740E0-4C49-4D10-82DC-8C4E0083F4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8359" y="400565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E2525F-08A4-48C2-99EB-C4AB02C7149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12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04" objId="2"/>
        <p14:stopEvt time="10503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1195;p38"/>
          <p:cNvSpPr txBox="1"/>
          <p:nvPr/>
        </p:nvSpPr>
        <p:spPr>
          <a:xfrm>
            <a:off x="551161" y="1999300"/>
            <a:ext cx="8041319" cy="2367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1. Delete item weight</a:t>
            </a:r>
            <a:endParaRPr>
              <a:solidFill>
                <a:srgbClr val="F3F3F3"/>
              </a:solidFill>
            </a:endParaRPr>
          </a:p>
          <a:p>
            <a:pPr algn="ctr"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581525" lvl="1" indent="-200525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1463 values missing - 17% of the data</a:t>
            </a:r>
            <a:endParaRPr>
              <a:solidFill>
                <a:srgbClr val="F3F3F3"/>
              </a:solidFill>
            </a:endParaRPr>
          </a:p>
          <a:p>
            <a:pPr marL="581525" lvl="1" indent="-200525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All missing values are from 1985</a:t>
            </a:r>
            <a:endParaRPr>
              <a:solidFill>
                <a:srgbClr val="F3F3F3"/>
              </a:solidFill>
            </a:endParaRPr>
          </a:p>
          <a:p>
            <a:pPr marL="581525" lvl="1" indent="-200525">
              <a:lnSpc>
                <a:spcPct val="200000"/>
              </a:lnSpc>
              <a:buSzPct val="100000"/>
              <a:buChar char="•"/>
              <a:defRPr sz="2000" spc="-1">
                <a:solidFill>
                  <a:srgbClr val="092329"/>
                </a:solidFill>
                <a:latin typeface="Barlow"/>
                <a:ea typeface="Barlow"/>
                <a:cs typeface="Barlow"/>
                <a:sym typeface="Barlow"/>
              </a:defRPr>
            </a:pPr>
            <a:r>
              <a:t>Low correlation with sales - 0.014</a:t>
            </a:r>
          </a:p>
        </p:txBody>
      </p:sp>
      <p:sp>
        <p:nvSpPr>
          <p:cNvPr id="806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Clean</a:t>
            </a:r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FCEB00D-451E-4C8B-AFCB-5833A344AFF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173" y="384362"/>
            <a:ext cx="609600" cy="609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351181-60CD-4A23-8C6A-5AC95B31FA5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752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3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294" objId="3"/>
        <p14:stopEvt time="74708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hist outlet type.png" descr="hist outlet typ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240" y="2287800"/>
            <a:ext cx="3261960" cy="2446200"/>
          </a:xfrm>
          <a:prstGeom prst="rect">
            <a:avLst/>
          </a:prstGeom>
          <a:ln w="12700">
            <a:miter lim="400000"/>
          </a:ln>
        </p:spPr>
      </p:pic>
      <p:sp>
        <p:nvSpPr>
          <p:cNvPr id="809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Clean</a:t>
            </a:r>
          </a:p>
        </p:txBody>
      </p:sp>
      <p:sp>
        <p:nvSpPr>
          <p:cNvPr id="810" name="Google Shape;1195;p38"/>
          <p:cNvSpPr txBox="1"/>
          <p:nvPr/>
        </p:nvSpPr>
        <p:spPr>
          <a:xfrm>
            <a:off x="447481" y="1436038"/>
            <a:ext cx="8248318" cy="66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normAutofit/>
          </a:bodyPr>
          <a:lstStyle/>
          <a:p>
            <a:pPr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2. Delete outlet size - </a:t>
            </a:r>
            <a:r>
              <a:rPr sz="1600"/>
              <a:t>2410 values missing - 28% of the data</a:t>
            </a:r>
          </a:p>
        </p:txBody>
      </p:sp>
      <p:pic>
        <p:nvPicPr>
          <p:cNvPr id="811" name="hist outlet location type.png" descr="hist outlet location typ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0638" y="2281678"/>
            <a:ext cx="3278522" cy="2458803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hist outlet size.png" descr="hist outlet size.png"/>
          <p:cNvPicPr>
            <a:picLocks noChangeAspect="1"/>
          </p:cNvPicPr>
          <p:nvPr/>
        </p:nvPicPr>
        <p:blipFill>
          <a:blip r:embed="rId9"/>
          <a:srcRect l="123" t="6454" r="6250"/>
          <a:stretch>
            <a:fillRect/>
          </a:stretch>
        </p:blipFill>
        <p:spPr>
          <a:xfrm>
            <a:off x="-51840" y="2284919"/>
            <a:ext cx="3272760" cy="2452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8F91CCA7-F1F5-468A-A099-AD7AE4B647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65239" y="381078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8352A42-C5FE-4D35-85CB-C9CEC85CFAC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8973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9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98" objId="2"/>
        <p14:stopEvt time="89116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Clean</a:t>
            </a:r>
          </a:p>
        </p:txBody>
      </p:sp>
      <p:pic>
        <p:nvPicPr>
          <p:cNvPr id="815" name="corr with annot.png" descr="corr with annot.png"/>
          <p:cNvPicPr>
            <a:picLocks noChangeAspect="1"/>
          </p:cNvPicPr>
          <p:nvPr/>
        </p:nvPicPr>
        <p:blipFill>
          <a:blip r:embed="rId7"/>
          <a:srcRect l="1201" t="9511" r="11197" b="2887"/>
          <a:stretch>
            <a:fillRect/>
          </a:stretch>
        </p:blipFill>
        <p:spPr>
          <a:xfrm>
            <a:off x="3522240" y="875520"/>
            <a:ext cx="5272200" cy="4253761"/>
          </a:xfrm>
          <a:prstGeom prst="rect">
            <a:avLst/>
          </a:prstGeom>
          <a:ln w="12700">
            <a:miter lim="400000"/>
          </a:ln>
        </p:spPr>
      </p:pic>
      <p:sp>
        <p:nvSpPr>
          <p:cNvPr id="816" name="Google Shape;1195;p38"/>
          <p:cNvSpPr txBox="1"/>
          <p:nvPr/>
        </p:nvSpPr>
        <p:spPr>
          <a:xfrm>
            <a:off x="6479" y="2588985"/>
            <a:ext cx="3615842" cy="1383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0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Features most related to sales</a:t>
            </a:r>
            <a:endParaRPr>
              <a:solidFill>
                <a:srgbClr val="F3F3F3"/>
              </a:solidFill>
            </a:endParaRPr>
          </a:p>
          <a:p>
            <a:pPr>
              <a:defRPr sz="20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160421" indent="-160421">
              <a:lnSpc>
                <a:spcPct val="150000"/>
              </a:lnSpc>
              <a:buSzPct val="100000"/>
              <a:buChar char="•"/>
              <a:defRPr sz="16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Item MRP (0.59)</a:t>
            </a:r>
            <a:endParaRPr>
              <a:solidFill>
                <a:srgbClr val="F3F3F3"/>
              </a:solidFill>
            </a:endParaRPr>
          </a:p>
          <a:p>
            <a:pPr marL="160421" indent="-160421">
              <a:lnSpc>
                <a:spcPct val="150000"/>
              </a:lnSpc>
              <a:buSzPct val="100000"/>
              <a:buChar char="•"/>
              <a:defRPr sz="16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Outlet Location Type (0.21)</a:t>
            </a:r>
          </a:p>
        </p:txBody>
      </p:sp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09BAF8EA-9736-4B42-ADEA-11E1D2D890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35627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3AFE31-2956-45B1-B00C-A3C8604BB86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69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29" objId="2"/>
        <p14:stopEvt time="25704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1195;p38"/>
          <p:cNvSpPr txBox="1"/>
          <p:nvPr/>
        </p:nvSpPr>
        <p:spPr>
          <a:xfrm>
            <a:off x="652680" y="1470019"/>
            <a:ext cx="7837919" cy="51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3. Delete outlet establishment year - </a:t>
            </a:r>
            <a:r>
              <a:rPr sz="1600"/>
              <a:t>less related to sales</a:t>
            </a:r>
          </a:p>
        </p:txBody>
      </p:sp>
      <p:sp>
        <p:nvSpPr>
          <p:cNvPr id="819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Clean</a:t>
            </a:r>
          </a:p>
        </p:txBody>
      </p:sp>
      <p:pic>
        <p:nvPicPr>
          <p:cNvPr id="820" name="sales by outlet.png" descr="sales by outlet.png"/>
          <p:cNvPicPr>
            <a:picLocks noChangeAspect="1"/>
          </p:cNvPicPr>
          <p:nvPr/>
        </p:nvPicPr>
        <p:blipFill>
          <a:blip r:embed="rId7"/>
          <a:srcRect l="644" t="6509" r="8078" b="2209"/>
          <a:stretch>
            <a:fillRect/>
          </a:stretch>
        </p:blipFill>
        <p:spPr>
          <a:xfrm>
            <a:off x="842760" y="1904038"/>
            <a:ext cx="7067881" cy="32374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8B6B26B9-2D42-46B3-A6CA-7C677D9AAF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416520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F75D3B-7E18-4F84-B76E-F888B7BA6146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439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871" objId="2"/>
        <p14:stopEvt time="43146" objId="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1195;p38"/>
          <p:cNvSpPr txBox="1"/>
          <p:nvPr/>
        </p:nvSpPr>
        <p:spPr>
          <a:xfrm>
            <a:off x="280440" y="2617379"/>
            <a:ext cx="2702161" cy="13258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Item MRP</a:t>
            </a:r>
            <a:endParaRPr>
              <a:solidFill>
                <a:srgbClr val="F3F3F3"/>
              </a:solidFill>
            </a:endParaRPr>
          </a:p>
          <a:p>
            <a:pPr>
              <a:defRPr sz="2200" spc="-1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defRPr>
            </a:pPr>
            <a:endParaRPr>
              <a:solidFill>
                <a:srgbClr val="F3F3F3"/>
              </a:solidFill>
            </a:endParaRPr>
          </a:p>
          <a:p>
            <a:pPr marL="160421" indent="-160421">
              <a:buSzPct val="100000"/>
              <a:buChar char="•"/>
              <a:defRPr sz="16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Sales increases as item price increases</a:t>
            </a:r>
          </a:p>
        </p:txBody>
      </p:sp>
      <p:sp>
        <p:nvSpPr>
          <p:cNvPr id="823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pic>
        <p:nvPicPr>
          <p:cNvPr id="824" name="MRP vs Sales.png" descr="MRP vs Sales.png"/>
          <p:cNvPicPr>
            <a:picLocks noChangeAspect="1"/>
          </p:cNvPicPr>
          <p:nvPr/>
        </p:nvPicPr>
        <p:blipFill>
          <a:blip r:embed="rId7"/>
          <a:srcRect l="3221" t="6923" r="6449" b="2747"/>
          <a:stretch>
            <a:fillRect/>
          </a:stretch>
        </p:blipFill>
        <p:spPr>
          <a:xfrm>
            <a:off x="3045959" y="1449360"/>
            <a:ext cx="5681161" cy="3661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7">
            <a:hlinkClick r:id="" action="ppaction://media"/>
            <a:extLst>
              <a:ext uri="{FF2B5EF4-FFF2-40B4-BE49-F238E27FC236}">
                <a16:creationId xmlns:a16="http://schemas.microsoft.com/office/drawing/2014/main" id="{C3417D1D-777B-4C16-B9FB-539C7917751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5749" y="416520"/>
            <a:ext cx="609600" cy="6096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3C2F189-4FCC-414B-8187-C26FDE602D4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83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4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98" objId="3"/>
        <p14:stopEvt time="27306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sp>
        <p:nvSpPr>
          <p:cNvPr id="827" name="Google Shape;1195;p38"/>
          <p:cNvSpPr txBox="1"/>
          <p:nvPr/>
        </p:nvSpPr>
        <p:spPr>
          <a:xfrm>
            <a:off x="381959" y="1520780"/>
            <a:ext cx="7837922" cy="51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Outlet Location Type - </a:t>
            </a:r>
            <a:r>
              <a:rPr sz="1600"/>
              <a:t>average sales similar with Tier 3 sales slightly higher</a:t>
            </a:r>
          </a:p>
        </p:txBody>
      </p:sp>
      <p:pic>
        <p:nvPicPr>
          <p:cNvPr id="828" name="sales by outlet location type.png" descr="sales by outlet location type.png"/>
          <p:cNvPicPr>
            <a:picLocks noChangeAspect="1"/>
          </p:cNvPicPr>
          <p:nvPr/>
        </p:nvPicPr>
        <p:blipFill>
          <a:blip r:embed="rId7"/>
          <a:srcRect l="4409" t="6454" r="4409" b="2362"/>
          <a:stretch>
            <a:fillRect/>
          </a:stretch>
        </p:blipFill>
        <p:spPr>
          <a:xfrm>
            <a:off x="15478" y="2020320"/>
            <a:ext cx="5555164" cy="3019682"/>
          </a:xfrm>
          <a:prstGeom prst="rect">
            <a:avLst/>
          </a:prstGeom>
          <a:ln w="12700">
            <a:miter lim="400000"/>
          </a:ln>
        </p:spPr>
      </p:pic>
      <p:pic>
        <p:nvPicPr>
          <p:cNvPr id="829" name="Loc vs Sales.png" descr="Loc vs Sales.png"/>
          <p:cNvPicPr>
            <a:picLocks noChangeAspect="1"/>
          </p:cNvPicPr>
          <p:nvPr/>
        </p:nvPicPr>
        <p:blipFill>
          <a:blip r:embed="rId8"/>
          <a:srcRect l="1713" t="1713" r="1713" b="1713"/>
          <a:stretch>
            <a:fillRect/>
          </a:stretch>
        </p:blipFill>
        <p:spPr>
          <a:xfrm>
            <a:off x="5295960" y="2019960"/>
            <a:ext cx="3987361" cy="2763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45F9AD0E-032A-4F7C-9F67-0D0E0C46FA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65239" y="342971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2D991C-B7EA-4EB3-974B-E6C24A11126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63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90" objId="2"/>
        <p14:stopEvt time="25704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1359;p38"/>
          <p:cNvSpPr txBox="1"/>
          <p:nvPr/>
        </p:nvSpPr>
        <p:spPr>
          <a:xfrm>
            <a:off x="1374839" y="416520"/>
            <a:ext cx="6390002" cy="577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>
            <a:normAutofit/>
          </a:bodyPr>
          <a:lstStyle>
            <a:lvl1pPr algn="ctr">
              <a:defRPr sz="2200" spc="-100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</a:lstStyle>
          <a:p>
            <a:r>
              <a:t>Data Visualization</a:t>
            </a:r>
          </a:p>
        </p:txBody>
      </p:sp>
      <p:sp>
        <p:nvSpPr>
          <p:cNvPr id="832" name="Google Shape;1195;p38"/>
          <p:cNvSpPr txBox="1"/>
          <p:nvPr/>
        </p:nvSpPr>
        <p:spPr>
          <a:xfrm>
            <a:off x="381959" y="1520780"/>
            <a:ext cx="7837922" cy="51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38" tIns="91438" rIns="91438" bIns="91438" anchor="ctr">
            <a:spAutoFit/>
          </a:bodyPr>
          <a:lstStyle/>
          <a:p>
            <a:pPr>
              <a:defRPr sz="2200" spc="-1">
                <a:solidFill>
                  <a:srgbClr val="092329"/>
                </a:solidFill>
                <a:latin typeface="Fjalla One"/>
                <a:ea typeface="Fjalla One"/>
                <a:cs typeface="Fjalla One"/>
                <a:sym typeface="Fjalla One"/>
              </a:defRPr>
            </a:pPr>
            <a:r>
              <a:t>Outlet Type - </a:t>
            </a:r>
            <a:r>
              <a:rPr sz="1600"/>
              <a:t>Supermarket Type1 has most sales</a:t>
            </a:r>
          </a:p>
        </p:txBody>
      </p:sp>
      <p:pic>
        <p:nvPicPr>
          <p:cNvPr id="833" name="sales by outlet type.png" descr="sales by outlet type.png"/>
          <p:cNvPicPr>
            <a:picLocks noChangeAspect="1"/>
          </p:cNvPicPr>
          <p:nvPr/>
        </p:nvPicPr>
        <p:blipFill>
          <a:blip r:embed="rId7"/>
          <a:srcRect l="524" t="6165" r="7259" b="1613"/>
          <a:stretch>
            <a:fillRect/>
          </a:stretch>
        </p:blipFill>
        <p:spPr>
          <a:xfrm>
            <a:off x="418319" y="1984319"/>
            <a:ext cx="8307003" cy="3162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2411CF7E-F461-4089-A74F-AA50C22AE0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5239" y="402725"/>
            <a:ext cx="609600" cy="6096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D6FF7F3-85A6-4894-B437-45572A885A2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074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9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08" objId="2"/>
        <p14:stopEvt time="9661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3F3F3"/>
      </a:lt1>
      <a:dk2>
        <a:srgbClr val="A7A7A7"/>
      </a:dk2>
      <a:lt2>
        <a:srgbClr val="535353"/>
      </a:lt2>
      <a:accent1>
        <a:srgbClr val="83C3A9"/>
      </a:accent1>
      <a:accent2>
        <a:srgbClr val="AD241B"/>
      </a:accent2>
      <a:accent3>
        <a:srgbClr val="F1471D"/>
      </a:accent3>
      <a:accent4>
        <a:srgbClr val="FF8433"/>
      </a:accent4>
      <a:accent5>
        <a:srgbClr val="FCD06F"/>
      </a:accent5>
      <a:accent6>
        <a:srgbClr val="F7EEC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3C3A9"/>
      </a:accent1>
      <a:accent2>
        <a:srgbClr val="AD241B"/>
      </a:accent2>
      <a:accent3>
        <a:srgbClr val="F1471D"/>
      </a:accent3>
      <a:accent4>
        <a:srgbClr val="FF8433"/>
      </a:accent4>
      <a:accent5>
        <a:srgbClr val="FCD06F"/>
      </a:accent5>
      <a:accent6>
        <a:srgbClr val="F7EECE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3F3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285</Words>
  <Application>Microsoft Office PowerPoint</Application>
  <PresentationFormat>On-screen Show (16:9)</PresentationFormat>
  <Paragraphs>78</Paragraphs>
  <Slides>17</Slides>
  <Notes>0</Notes>
  <HiddenSlides>0</HiddenSlides>
  <MMClips>34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Barlow</vt:lpstr>
      <vt:lpstr>Fjalla One</vt:lpstr>
      <vt:lpstr>Helvetica Neue</vt:lpstr>
      <vt:lpstr>Arial</vt:lpstr>
      <vt:lpstr>Helvetica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Jiamian Feng</cp:lastModifiedBy>
  <cp:revision>6</cp:revision>
  <dcterms:modified xsi:type="dcterms:W3CDTF">2021-06-06T05:46:01Z</dcterms:modified>
</cp:coreProperties>
</file>